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0" r:id="rId4"/>
  </p:sldMasterIdLst>
  <p:notesMasterIdLst>
    <p:notesMasterId r:id="rId30"/>
  </p:notesMasterIdLst>
  <p:handoutMasterIdLst>
    <p:handoutMasterId r:id="rId31"/>
  </p:handoutMasterIdLst>
  <p:sldIdLst>
    <p:sldId id="447" r:id="rId5"/>
    <p:sldId id="789" r:id="rId6"/>
    <p:sldId id="797" r:id="rId7"/>
    <p:sldId id="810" r:id="rId8"/>
    <p:sldId id="551" r:id="rId9"/>
    <p:sldId id="538" r:id="rId10"/>
    <p:sldId id="799" r:id="rId11"/>
    <p:sldId id="800" r:id="rId12"/>
    <p:sldId id="813" r:id="rId13"/>
    <p:sldId id="801" r:id="rId14"/>
    <p:sldId id="802" r:id="rId15"/>
    <p:sldId id="814" r:id="rId16"/>
    <p:sldId id="803" r:id="rId17"/>
    <p:sldId id="541" r:id="rId18"/>
    <p:sldId id="804" r:id="rId19"/>
    <p:sldId id="805" r:id="rId20"/>
    <p:sldId id="542" r:id="rId21"/>
    <p:sldId id="806" r:id="rId22"/>
    <p:sldId id="808" r:id="rId23"/>
    <p:sldId id="543" r:id="rId24"/>
    <p:sldId id="807" r:id="rId25"/>
    <p:sldId id="809" r:id="rId26"/>
    <p:sldId id="811" r:id="rId27"/>
    <p:sldId id="812" r:id="rId28"/>
    <p:sldId id="556" r:id="rId29"/>
  </p:sldIdLst>
  <p:sldSz cx="9144000" cy="5143500" type="screen16x9"/>
  <p:notesSz cx="7010400" cy="9296400"/>
  <p:custDataLst>
    <p:tags r:id="rId32"/>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14344"/>
    <a:srgbClr val="0076D5"/>
    <a:srgbClr val="0051AF"/>
    <a:srgbClr val="1E4471"/>
    <a:srgbClr val="EDEDEE"/>
    <a:srgbClr val="051C2C"/>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41" autoAdjust="0"/>
    <p:restoredTop sz="97650" autoAdjust="0"/>
  </p:normalViewPr>
  <p:slideViewPr>
    <p:cSldViewPr snapToGrid="0" snapToObjects="1" showGuides="1">
      <p:cViewPr varScale="1">
        <p:scale>
          <a:sx n="223" d="100"/>
          <a:sy n="223" d="100"/>
        </p:scale>
        <p:origin x="200" y="100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57" d="100"/>
        <a:sy n="57" d="100"/>
      </p:scale>
      <p:origin x="0" y="0"/>
    </p:cViewPr>
  </p:sorterViewPr>
  <p:notesViewPr>
    <p:cSldViewPr snapToGrid="0" snapToObjects="1" showGuides="1">
      <p:cViewPr varScale="1">
        <p:scale>
          <a:sx n="120" d="100"/>
          <a:sy n="120" d="100"/>
        </p:scale>
        <p:origin x="504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5/20/23</a:t>
            </a:fld>
            <a:endParaRPr lang="en-US">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5/20/23</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15349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814255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dirty="0"/>
          </a:p>
        </p:txBody>
      </p:sp>
    </p:spTree>
    <p:extLst>
      <p:ext uri="{BB962C8B-B14F-4D97-AF65-F5344CB8AC3E}">
        <p14:creationId xmlns:p14="http://schemas.microsoft.com/office/powerpoint/2010/main" val="1938270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111189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444963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347903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4103603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24</a:t>
            </a:fld>
            <a:endParaRPr lang="en-US"/>
          </a:p>
        </p:txBody>
      </p:sp>
    </p:spTree>
    <p:extLst>
      <p:ext uri="{BB962C8B-B14F-4D97-AF65-F5344CB8AC3E}">
        <p14:creationId xmlns:p14="http://schemas.microsoft.com/office/powerpoint/2010/main" val="336504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250344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156822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290494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1401569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61732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a:t>
            </a:fld>
            <a:endParaRPr lang="en-US" dirty="0"/>
          </a:p>
        </p:txBody>
      </p:sp>
    </p:spTree>
    <p:extLst>
      <p:ext uri="{BB962C8B-B14F-4D97-AF65-F5344CB8AC3E}">
        <p14:creationId xmlns:p14="http://schemas.microsoft.com/office/powerpoint/2010/main" val="181540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dirty="0"/>
          </a:p>
        </p:txBody>
      </p:sp>
    </p:spTree>
    <p:extLst>
      <p:ext uri="{BB962C8B-B14F-4D97-AF65-F5344CB8AC3E}">
        <p14:creationId xmlns:p14="http://schemas.microsoft.com/office/powerpoint/2010/main" val="959700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1248871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me Graphic">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C5CFBA-921C-C259-43E6-E0FF42C033DC}"/>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6F0BC4F8-B754-12A4-B8C7-0AFFAEF64B4D}"/>
              </a:ext>
            </a:extLst>
          </p:cNvPr>
          <p:cNvGrpSpPr/>
          <p:nvPr userDrawn="1"/>
        </p:nvGrpSpPr>
        <p:grpSpPr>
          <a:xfrm>
            <a:off x="4115508" y="2196548"/>
            <a:ext cx="2757367" cy="750404"/>
            <a:chOff x="2457925" y="3213636"/>
            <a:chExt cx="2224328" cy="605340"/>
          </a:xfrm>
        </p:grpSpPr>
        <p:sp>
          <p:nvSpPr>
            <p:cNvPr id="5" name="Freeform 4">
              <a:extLst>
                <a:ext uri="{FF2B5EF4-FFF2-40B4-BE49-F238E27FC236}">
                  <a16:creationId xmlns:a16="http://schemas.microsoft.com/office/drawing/2014/main" id="{C9840A78-948E-C0F3-0D56-42FAD7DB46E2}"/>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473D957-A90E-44DB-FE1F-69601582C8F5}"/>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C4FFC0C7-6576-9253-B080-100BA0881EBA}"/>
              </a:ext>
            </a:extLst>
          </p:cNvPr>
          <p:cNvGrpSpPr/>
          <p:nvPr userDrawn="1"/>
        </p:nvGrpSpPr>
        <p:grpSpPr>
          <a:xfrm>
            <a:off x="1200648" y="2346862"/>
            <a:ext cx="1394032" cy="380013"/>
            <a:chOff x="3837709" y="836121"/>
            <a:chExt cx="1468582" cy="400336"/>
          </a:xfrm>
          <a:solidFill>
            <a:schemeClr val="bg1"/>
          </a:solidFill>
        </p:grpSpPr>
        <p:grpSp>
          <p:nvGrpSpPr>
            <p:cNvPr id="13" name="Group 12">
              <a:extLst>
                <a:ext uri="{FF2B5EF4-FFF2-40B4-BE49-F238E27FC236}">
                  <a16:creationId xmlns:a16="http://schemas.microsoft.com/office/drawing/2014/main" id="{7BBB46A0-07A0-10D5-11EE-0E5FF5095BF3}"/>
                </a:ext>
              </a:extLst>
            </p:cNvPr>
            <p:cNvGrpSpPr/>
            <p:nvPr/>
          </p:nvGrpSpPr>
          <p:grpSpPr>
            <a:xfrm>
              <a:off x="3837709" y="1047428"/>
              <a:ext cx="563901" cy="126511"/>
              <a:chOff x="2826390" y="-407669"/>
              <a:chExt cx="1216132" cy="272841"/>
            </a:xfrm>
            <a:grpFill/>
          </p:grpSpPr>
          <p:sp>
            <p:nvSpPr>
              <p:cNvPr id="30" name="Freeform 29">
                <a:extLst>
                  <a:ext uri="{FF2B5EF4-FFF2-40B4-BE49-F238E27FC236}">
                    <a16:creationId xmlns:a16="http://schemas.microsoft.com/office/drawing/2014/main" id="{9127ACC0-5F32-4585-1648-69860993265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F2E3928-265C-F6A5-02AF-EE6D6A1DFF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4EA9DD5-722A-A590-43D5-CB0CDDBB120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FC0A59E-CFFD-6F9A-FF5B-59B06811611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6FA0181D-9F00-1309-79B9-B148CE656AD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7403B08E-F8DB-E36D-85F4-0662025BD112}"/>
                </a:ext>
              </a:extLst>
            </p:cNvPr>
            <p:cNvGrpSpPr/>
            <p:nvPr/>
          </p:nvGrpSpPr>
          <p:grpSpPr>
            <a:xfrm>
              <a:off x="4468299" y="836121"/>
              <a:ext cx="837992" cy="400336"/>
              <a:chOff x="4186345" y="-863385"/>
              <a:chExt cx="1807247" cy="863385"/>
            </a:xfrm>
            <a:grpFill/>
          </p:grpSpPr>
          <p:sp>
            <p:nvSpPr>
              <p:cNvPr id="25" name="Freeform 24">
                <a:extLst>
                  <a:ext uri="{FF2B5EF4-FFF2-40B4-BE49-F238E27FC236}">
                    <a16:creationId xmlns:a16="http://schemas.microsoft.com/office/drawing/2014/main" id="{89C4C138-063C-E604-4D14-744DB8F7B10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DC2F9DC-466E-5EB7-53FB-F2694022AA0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2A24BDC-BB87-591F-B02F-FF412F632B2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7CA2688-4B51-A0A1-B32E-A50BE422F58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EE85DF5-3922-222F-F75B-BEE9AA50BB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3" name="TextBox 22">
            <a:extLst>
              <a:ext uri="{FF2B5EF4-FFF2-40B4-BE49-F238E27FC236}">
                <a16:creationId xmlns:a16="http://schemas.microsoft.com/office/drawing/2014/main" id="{D4A71F9E-7DB9-9F4C-8598-6A21BDA78079}"/>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a:t>#CiscoLive</a:t>
            </a:r>
          </a:p>
        </p:txBody>
      </p:sp>
    </p:spTree>
    <p:extLst>
      <p:ext uri="{BB962C8B-B14F-4D97-AF65-F5344CB8AC3E}">
        <p14:creationId xmlns:p14="http://schemas.microsoft.com/office/powerpoint/2010/main" val="207033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5">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52CB81-3CFD-48F1-EB80-960E228AF067}"/>
              </a:ext>
            </a:extLst>
          </p:cNvPr>
          <p:cNvPicPr>
            <a:picLocks noChangeAspect="1"/>
          </p:cNvPicPr>
          <p:nvPr userDrawn="1"/>
        </p:nvPicPr>
        <p:blipFill>
          <a:blip r:embed="rId2"/>
          <a:srcRect/>
          <a:stretch/>
        </p:blipFill>
        <p:spPr>
          <a:xfrm>
            <a:off x="0" y="0"/>
            <a:ext cx="9144000" cy="5143500"/>
          </a:xfrm>
          <a:prstGeom prst="rect">
            <a:avLst/>
          </a:pr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83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Video ">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1621C-7051-D93D-AB6C-38F6F8FC78D4}"/>
              </a:ext>
            </a:extLst>
          </p:cNvPr>
          <p:cNvPicPr>
            <a:picLocks noChangeAspect="1"/>
          </p:cNvPicPr>
          <p:nvPr userDrawn="1"/>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2BD6BEBE-E0E1-21F2-4484-A8C3FDEF580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79207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Video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F10D49-F46C-3F26-FC86-9D9662C5A353}"/>
              </a:ext>
            </a:extLst>
          </p:cNvPr>
          <p:cNvPicPr>
            <a:picLocks noChangeAspect="1"/>
          </p:cNvPicPr>
          <p:nvPr userDrawn="1"/>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A8B7CBAA-791A-EE1B-2A4F-AE51BB7E9657}"/>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107159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Demo">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CBB4-009A-3CF9-2789-D5055D87D433}"/>
              </a:ext>
            </a:extLst>
          </p:cNvPr>
          <p:cNvPicPr>
            <a:picLocks noChangeAspect="1"/>
          </p:cNvPicPr>
          <p:nvPr userDrawn="1"/>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9A478F9-58DF-FC53-AAD2-6501CF9B18A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307086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Demo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5BEDE4-B996-BAE5-3141-3ECC17780F26}"/>
              </a:ext>
            </a:extLst>
          </p:cNvPr>
          <p:cNvPicPr>
            <a:picLocks noChangeAspect="1"/>
          </p:cNvPicPr>
          <p:nvPr userDrawn="1"/>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6C003CD-73BA-7AFD-C79C-1B572013B732}"/>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4082659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1" name="Group 10">
            <a:extLst>
              <a:ext uri="{FF2B5EF4-FFF2-40B4-BE49-F238E27FC236}">
                <a16:creationId xmlns:a16="http://schemas.microsoft.com/office/drawing/2014/main" id="{5023330D-4CEB-164F-A808-148F5420532F}"/>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1D932412-9D2C-4AD7-2C34-D5CA8166585D}"/>
              </a:ext>
            </a:extLst>
          </p:cNvPr>
          <p:cNvPicPr>
            <a:picLocks noChangeAspect="1"/>
          </p:cNvPicPr>
          <p:nvPr userDrawn="1"/>
        </p:nvPicPr>
        <p:blipFill>
          <a:blip r:embed="rId2"/>
          <a:stretch>
            <a:fillRect/>
          </a:stretch>
        </p:blipFill>
        <p:spPr>
          <a:xfrm>
            <a:off x="8965601" y="0"/>
            <a:ext cx="178399" cy="5148072"/>
          </a:xfrm>
          <a:prstGeom prst="rect">
            <a:avLst/>
          </a:prstGeom>
        </p:spPr>
      </p:pic>
    </p:spTree>
    <p:extLst>
      <p:ext uri="{BB962C8B-B14F-4D97-AF65-F5344CB8AC3E}">
        <p14:creationId xmlns:p14="http://schemas.microsoft.com/office/powerpoint/2010/main" val="410171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r>
              <a:rPr lang="en-US"/>
              <a:t>LTRAP-3000</a:t>
            </a:r>
          </a:p>
        </p:txBody>
      </p:sp>
      <p:grpSp>
        <p:nvGrpSpPr>
          <p:cNvPr id="2" name="Group 1">
            <a:extLst>
              <a:ext uri="{FF2B5EF4-FFF2-40B4-BE49-F238E27FC236}">
                <a16:creationId xmlns:a16="http://schemas.microsoft.com/office/drawing/2014/main" id="{E2043521-88A7-313B-72AE-EB05C4D59ACA}"/>
              </a:ext>
            </a:extLst>
          </p:cNvPr>
          <p:cNvGrpSpPr/>
          <p:nvPr userDrawn="1"/>
        </p:nvGrpSpPr>
        <p:grpSpPr>
          <a:xfrm>
            <a:off x="536418" y="4785947"/>
            <a:ext cx="1005840" cy="274194"/>
            <a:chOff x="536418" y="4785947"/>
            <a:chExt cx="1005840" cy="274194"/>
          </a:xfrm>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solidFill>
              <a:schemeClr val="accent1"/>
            </a:solid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1" name="Picture 10">
            <a:extLst>
              <a:ext uri="{FF2B5EF4-FFF2-40B4-BE49-F238E27FC236}">
                <a16:creationId xmlns:a16="http://schemas.microsoft.com/office/drawing/2014/main" id="{6A2FAE51-C0AF-8176-225A-EB391B922C55}"/>
              </a:ext>
            </a:extLst>
          </p:cNvPr>
          <p:cNvPicPr>
            <a:picLocks noChangeAspect="1"/>
          </p:cNvPicPr>
          <p:nvPr userDrawn="1"/>
        </p:nvPicPr>
        <p:blipFill>
          <a:blip r:embed="rId2"/>
          <a:stretch>
            <a:fillRect/>
          </a:stretch>
        </p:blipFill>
        <p:spPr>
          <a:xfrm>
            <a:off x="8965601" y="0"/>
            <a:ext cx="178399" cy="5148072"/>
          </a:xfrm>
          <a:prstGeom prst="rect">
            <a:avLst/>
          </a:prstGeom>
        </p:spPr>
      </p:pic>
    </p:spTree>
    <p:extLst>
      <p:ext uri="{BB962C8B-B14F-4D97-AF65-F5344CB8AC3E}">
        <p14:creationId xmlns:p14="http://schemas.microsoft.com/office/powerpoint/2010/main" val="2115904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2" name="Rectangle 4">
            <a:extLst>
              <a:ext uri="{FF2B5EF4-FFF2-40B4-BE49-F238E27FC236}">
                <a16:creationId xmlns:a16="http://schemas.microsoft.com/office/drawing/2014/main" id="{67C7E5BD-1733-7A48-8718-16744C3E1F9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AC82C7BB-D83B-E54D-938F-A9C2E995AB22}"/>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226348B8-E873-E94D-B715-43A0B714E79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1" name="Group 10">
            <a:extLst>
              <a:ext uri="{FF2B5EF4-FFF2-40B4-BE49-F238E27FC236}">
                <a16:creationId xmlns:a16="http://schemas.microsoft.com/office/drawing/2014/main" id="{DA06DA18-22F5-9341-8B98-98D126AAF812}"/>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94102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4" name="Group 13">
            <a:extLst>
              <a:ext uri="{FF2B5EF4-FFF2-40B4-BE49-F238E27FC236}">
                <a16:creationId xmlns:a16="http://schemas.microsoft.com/office/drawing/2014/main" id="{540A7D92-0E41-B14B-B65C-B8B673712FA5}"/>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F473D575-0567-3111-8DDA-8DD9A0CCF4BA}"/>
              </a:ext>
            </a:extLst>
          </p:cNvPr>
          <p:cNvPicPr>
            <a:picLocks noChangeAspect="1"/>
          </p:cNvPicPr>
          <p:nvPr userDrawn="1"/>
        </p:nvPicPr>
        <p:blipFill>
          <a:blip r:embed="rId2"/>
          <a:stretch>
            <a:fillRect/>
          </a:stretch>
        </p:blipFill>
        <p:spPr>
          <a:xfrm>
            <a:off x="0" y="0"/>
            <a:ext cx="9144000" cy="165100"/>
          </a:xfrm>
          <a:prstGeom prst="rect">
            <a:avLst/>
          </a:prstGeom>
        </p:spPr>
      </p:pic>
    </p:spTree>
    <p:extLst>
      <p:ext uri="{BB962C8B-B14F-4D97-AF65-F5344CB8AC3E}">
        <p14:creationId xmlns:p14="http://schemas.microsoft.com/office/powerpoint/2010/main" val="1701082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and 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r>
              <a:rPr lang="en-US"/>
              <a:t>LTRAP-3000</a:t>
            </a:r>
          </a:p>
        </p:txBody>
      </p:sp>
      <p:pic>
        <p:nvPicPr>
          <p:cNvPr id="2" name="Picture 1">
            <a:extLst>
              <a:ext uri="{FF2B5EF4-FFF2-40B4-BE49-F238E27FC236}">
                <a16:creationId xmlns:a16="http://schemas.microsoft.com/office/drawing/2014/main" id="{F473D575-0567-3111-8DDA-8DD9A0CCF4BA}"/>
              </a:ext>
            </a:extLst>
          </p:cNvPr>
          <p:cNvPicPr>
            <a:picLocks noChangeAspect="1"/>
          </p:cNvPicPr>
          <p:nvPr userDrawn="1"/>
        </p:nvPicPr>
        <p:blipFill>
          <a:blip r:embed="rId2"/>
          <a:stretch>
            <a:fillRect/>
          </a:stretch>
        </p:blipFill>
        <p:spPr>
          <a:xfrm>
            <a:off x="0" y="0"/>
            <a:ext cx="9144000" cy="165100"/>
          </a:xfrm>
          <a:prstGeom prst="rect">
            <a:avLst/>
          </a:prstGeom>
        </p:spPr>
      </p:pic>
      <p:grpSp>
        <p:nvGrpSpPr>
          <p:cNvPr id="3" name="Group 2">
            <a:extLst>
              <a:ext uri="{FF2B5EF4-FFF2-40B4-BE49-F238E27FC236}">
                <a16:creationId xmlns:a16="http://schemas.microsoft.com/office/drawing/2014/main" id="{E534BC9E-DD41-5399-0A86-AF3716A7F82B}"/>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solidFill>
              <a:schemeClr val="bg2"/>
            </a:solid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5994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4F0D3-64AE-F551-9FF8-794865F38A4C}"/>
              </a:ext>
            </a:extLst>
          </p:cNvPr>
          <p:cNvPicPr>
            <a:picLocks noChangeAspect="1"/>
          </p:cNvPicPr>
          <p:nvPr userDrawn="1"/>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22942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12" name="Rectangle 4">
            <a:extLst>
              <a:ext uri="{FF2B5EF4-FFF2-40B4-BE49-F238E27FC236}">
                <a16:creationId xmlns:a16="http://schemas.microsoft.com/office/drawing/2014/main" id="{9867D10A-E493-8F42-853D-F00CCBADF8B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BBF9D966-CF42-3647-BCF1-7869D86B3B7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BE986F06-8E2C-1E4C-90C3-171D8D2450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4" name="Group 13">
            <a:extLst>
              <a:ext uri="{FF2B5EF4-FFF2-40B4-BE49-F238E27FC236}">
                <a16:creationId xmlns:a16="http://schemas.microsoft.com/office/drawing/2014/main" id="{8038D1F5-1170-364A-8D3F-6654EB2B237B}"/>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88030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96724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_Title only_Dark">
    <p:bg>
      <p:bgRef idx="1001">
        <a:schemeClr val="bg1"/>
      </p:bgRef>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r>
              <a:rPr lang="en-US"/>
              <a:t>LTRAP-3000</a:t>
            </a:r>
          </a:p>
        </p:txBody>
      </p:sp>
      <p:grpSp>
        <p:nvGrpSpPr>
          <p:cNvPr id="2" name="Group 1">
            <a:extLst>
              <a:ext uri="{FF2B5EF4-FFF2-40B4-BE49-F238E27FC236}">
                <a16:creationId xmlns:a16="http://schemas.microsoft.com/office/drawing/2014/main" id="{DE01ED3F-392E-7842-55A9-45A460F3FC61}"/>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solidFill>
              <a:schemeClr val="bg2"/>
            </a:solid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5058652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6337AA91-CAF9-B243-9407-B8CD907B765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EAA1E888-9D8C-4441-B932-5B763634137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86BD0F26-8837-324E-A1F8-788F44BB99D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1" name="Group 10">
            <a:extLst>
              <a:ext uri="{FF2B5EF4-FFF2-40B4-BE49-F238E27FC236}">
                <a16:creationId xmlns:a16="http://schemas.microsoft.com/office/drawing/2014/main" id="{1CD74829-1CC1-DF4B-BA97-EB60EA8F9C8C}"/>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07742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111945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5" name="Rectangle 4">
            <a:extLst>
              <a:ext uri="{FF2B5EF4-FFF2-40B4-BE49-F238E27FC236}">
                <a16:creationId xmlns:a16="http://schemas.microsoft.com/office/drawing/2014/main" id="{56F41CB9-FE8C-4E48-847B-F1E34547B95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7" name="TextBox 16">
            <a:extLst>
              <a:ext uri="{FF2B5EF4-FFF2-40B4-BE49-F238E27FC236}">
                <a16:creationId xmlns:a16="http://schemas.microsoft.com/office/drawing/2014/main" id="{685432AB-065A-9342-9795-BF73F9348CF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20" name="Footer Placeholder 2">
            <a:extLst>
              <a:ext uri="{FF2B5EF4-FFF2-40B4-BE49-F238E27FC236}">
                <a16:creationId xmlns:a16="http://schemas.microsoft.com/office/drawing/2014/main" id="{09A5B415-06DE-9747-8161-8A6A955565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8" name="Group 17">
            <a:extLst>
              <a:ext uri="{FF2B5EF4-FFF2-40B4-BE49-F238E27FC236}">
                <a16:creationId xmlns:a16="http://schemas.microsoft.com/office/drawing/2014/main" id="{6B8FCEAE-70CB-7344-AE58-D8556B7673EC}"/>
              </a:ext>
            </a:extLst>
          </p:cNvPr>
          <p:cNvGrpSpPr/>
          <p:nvPr userDrawn="1"/>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solidFill>
              <a:schemeClr val="bg1"/>
            </a:solid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solidFill>
              <a:schemeClr val="accent1"/>
            </a:solid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5231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4">
            <a:extLst>
              <a:ext uri="{FF2B5EF4-FFF2-40B4-BE49-F238E27FC236}">
                <a16:creationId xmlns:a16="http://schemas.microsoft.com/office/drawing/2014/main" id="{498560EB-0F6C-0B4B-985B-0F07C31EAE0B}"/>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5" name="TextBox 14">
            <a:extLst>
              <a:ext uri="{FF2B5EF4-FFF2-40B4-BE49-F238E27FC236}">
                <a16:creationId xmlns:a16="http://schemas.microsoft.com/office/drawing/2014/main" id="{D8F64191-CBF9-1C4A-BA57-224392FED34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8" name="Footer Placeholder 2">
            <a:extLst>
              <a:ext uri="{FF2B5EF4-FFF2-40B4-BE49-F238E27FC236}">
                <a16:creationId xmlns:a16="http://schemas.microsoft.com/office/drawing/2014/main" id="{CCFFF43F-6759-0249-A4F7-5D37F61F031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6" name="Group 15">
            <a:extLst>
              <a:ext uri="{FF2B5EF4-FFF2-40B4-BE49-F238E27FC236}">
                <a16:creationId xmlns:a16="http://schemas.microsoft.com/office/drawing/2014/main" id="{29862A5E-0C9C-7E47-A0BC-5A9DB1A87E7E}"/>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solidFill>
              <a:schemeClr val="bg1"/>
            </a:solid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solidFill>
              <a:schemeClr val="accent1"/>
            </a:solid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9098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D7AAB1E2-9D67-384E-9019-56291A98B72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49A47124-895E-7242-A18E-B4556B8B444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4" name="Footer Placeholder 2">
            <a:extLst>
              <a:ext uri="{FF2B5EF4-FFF2-40B4-BE49-F238E27FC236}">
                <a16:creationId xmlns:a16="http://schemas.microsoft.com/office/drawing/2014/main" id="{F3FADB40-5363-6E42-AA9F-EAB42F8D5BC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2" name="Group 11">
            <a:extLst>
              <a:ext uri="{FF2B5EF4-FFF2-40B4-BE49-F238E27FC236}">
                <a16:creationId xmlns:a16="http://schemas.microsoft.com/office/drawing/2014/main" id="{731EB10C-FAB8-4E48-B95B-494694261C89}"/>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77924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86249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6EFD9213-9D47-B845-ADD7-36ED700D834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4" name="TextBox 13">
            <a:extLst>
              <a:ext uri="{FF2B5EF4-FFF2-40B4-BE49-F238E27FC236}">
                <a16:creationId xmlns:a16="http://schemas.microsoft.com/office/drawing/2014/main" id="{13E7D2EB-B688-8E45-AA8F-5809FF217EA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DC1415B1-FECC-A447-A39B-ACFBB3FAAAA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5" name="Group 14">
            <a:extLst>
              <a:ext uri="{FF2B5EF4-FFF2-40B4-BE49-F238E27FC236}">
                <a16:creationId xmlns:a16="http://schemas.microsoft.com/office/drawing/2014/main" id="{EACB712B-7954-C84B-8BC6-0508E0256BC9}"/>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solidFill>
              <a:schemeClr val="bg1"/>
            </a:solid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124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AB47DF-14B5-C2C8-7001-C1DE0BD2BAB1}"/>
              </a:ext>
            </a:extLst>
          </p:cNvPr>
          <p:cNvPicPr>
            <a:picLocks noChangeAspect="1"/>
          </p:cNvPicPr>
          <p:nvPr userDrawn="1"/>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25197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83B5C91C-4FAA-8A46-AE29-FEFCB428B44E}"/>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07089346-27F6-7742-93D7-EEA079845111}"/>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AB09D0A7-7DAE-A14E-B4AA-31D028A3C0E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3" name="Group 12">
            <a:extLst>
              <a:ext uri="{FF2B5EF4-FFF2-40B4-BE49-F238E27FC236}">
                <a16:creationId xmlns:a16="http://schemas.microsoft.com/office/drawing/2014/main" id="{45E11518-AC27-EB4C-AF16-D9EF1ECD48CA}"/>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480542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8" name="TextBox 7">
            <a:extLst>
              <a:ext uri="{FF2B5EF4-FFF2-40B4-BE49-F238E27FC236}">
                <a16:creationId xmlns:a16="http://schemas.microsoft.com/office/drawing/2014/main" id="{919F5567-0BEE-A94D-AE98-D5B36FA26AA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0" name="Footer Placeholder 2">
            <a:extLst>
              <a:ext uri="{FF2B5EF4-FFF2-40B4-BE49-F238E27FC236}">
                <a16:creationId xmlns:a16="http://schemas.microsoft.com/office/drawing/2014/main" id="{E58FCF22-B404-B74C-9976-36DCA67D065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9" name="Group 8">
            <a:extLst>
              <a:ext uri="{FF2B5EF4-FFF2-40B4-BE49-F238E27FC236}">
                <a16:creationId xmlns:a16="http://schemas.microsoft.com/office/drawing/2014/main" id="{8EB33D21-E31D-D84A-9F9B-D0E0060610B2}"/>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solidFill>
              <a:schemeClr val="bg1"/>
            </a:solid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54489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38B2DE-9E6A-3579-DAD0-37EDFD6FF50E}"/>
              </a:ext>
            </a:extLst>
          </p:cNvPr>
          <p:cNvPicPr>
            <a:picLocks noChangeAspect="1"/>
          </p:cNvPicPr>
          <p:nvPr userDrawn="1"/>
        </p:nvPicPr>
        <p:blipFill>
          <a:blip r:embed="rId2"/>
          <a:srcRect/>
          <a:stretch/>
        </p:blipFill>
        <p:spPr>
          <a:xfrm>
            <a:off x="3510" y="1976"/>
            <a:ext cx="9144000" cy="5143500"/>
          </a:xfrm>
          <a:prstGeom prst="rect">
            <a:avLst/>
          </a:prstGeom>
        </p:spPr>
      </p:pic>
      <p:grpSp>
        <p:nvGrpSpPr>
          <p:cNvPr id="5" name="Group 4">
            <a:extLst>
              <a:ext uri="{FF2B5EF4-FFF2-40B4-BE49-F238E27FC236}">
                <a16:creationId xmlns:a16="http://schemas.microsoft.com/office/drawing/2014/main" id="{7C7C8B3E-9266-9B7F-A714-F18D16A84C2D}"/>
              </a:ext>
            </a:extLst>
          </p:cNvPr>
          <p:cNvGrpSpPr/>
          <p:nvPr userDrawn="1"/>
        </p:nvGrpSpPr>
        <p:grpSpPr>
          <a:xfrm>
            <a:off x="536418" y="4785947"/>
            <a:ext cx="1005840" cy="274194"/>
            <a:chOff x="536418" y="4785947"/>
            <a:chExt cx="1005840" cy="274194"/>
          </a:xfrm>
          <a:solidFill>
            <a:schemeClr val="bg2"/>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158502"/>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782995"/>
            <a:ext cx="7972248" cy="2278837"/>
          </a:xfrm>
          <a:prstGeom prst="rect">
            <a:avLst/>
          </a:prstGeom>
        </p:spPr>
        <p:txBody>
          <a:bodyPr>
            <a:noAutofit/>
          </a:bodyPr>
          <a:lstStyle>
            <a:lvl1pPr marL="183600" indent="-399968" algn="l">
              <a:lnSpc>
                <a:spcPct val="90000"/>
              </a:lnSpc>
              <a:defRPr sz="3600" b="0" i="1" spc="0" baseline="0">
                <a:solidFill>
                  <a:schemeClr val="bg2"/>
                </a:solidFill>
                <a:latin typeface="+mn-lt"/>
                <a:cs typeface="CiscoSans Thin"/>
              </a:defRPr>
            </a:lvl1pPr>
          </a:lstStyle>
          <a:p>
            <a:r>
              <a:rPr lang="en-US" dirty="0"/>
              <a:t>Click to edit Master title style</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3F3BCA76-8FC9-0946-9B48-58172527DFB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A0D9823-D9E8-904D-88C7-5063B3825E5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3B58865-E3F6-104A-B241-7AB13E5E6E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r>
              <a:rPr lang="en-US"/>
              <a:t>LTRAP-3000</a:t>
            </a:r>
          </a:p>
        </p:txBody>
      </p:sp>
    </p:spTree>
    <p:extLst>
      <p:ext uri="{BB962C8B-B14F-4D97-AF65-F5344CB8AC3E}">
        <p14:creationId xmlns:p14="http://schemas.microsoft.com/office/powerpoint/2010/main" val="1099897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D82EBF32-551D-3F47-8BD1-6F07A2C66C5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BB116275-6BE8-1F4B-A2A9-EA60A734B98B}"/>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45EAB702-FD7B-4F4C-9A9C-AFF73B78F63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3" name="Group 12">
            <a:extLst>
              <a:ext uri="{FF2B5EF4-FFF2-40B4-BE49-F238E27FC236}">
                <a16:creationId xmlns:a16="http://schemas.microsoft.com/office/drawing/2014/main" id="{EE77A265-390F-9A43-8276-EE5B30AEA449}"/>
              </a:ext>
            </a:extLst>
          </p:cNvPr>
          <p:cNvGrpSpPr/>
          <p:nvPr userDrawn="1"/>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254563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166F5E8C-53DF-0D43-BCA0-804B13BF646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2" name="Group 11">
            <a:extLst>
              <a:ext uri="{FF2B5EF4-FFF2-40B4-BE49-F238E27FC236}">
                <a16:creationId xmlns:a16="http://schemas.microsoft.com/office/drawing/2014/main" id="{8489D8C8-314C-3B4F-9ED4-A111061B16AA}"/>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69945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US" noProof="0"/>
              <a:t>Click icon to add media</a:t>
            </a:r>
          </a:p>
        </p:txBody>
      </p:sp>
      <p:sp>
        <p:nvSpPr>
          <p:cNvPr id="8" name="Footer Placeholder 2">
            <a:extLst>
              <a:ext uri="{FF2B5EF4-FFF2-40B4-BE49-F238E27FC236}">
                <a16:creationId xmlns:a16="http://schemas.microsoft.com/office/drawing/2014/main" id="{9FF2C1F9-A7CE-E143-9C93-B4FF7839550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27" name="Group 26">
            <a:extLst>
              <a:ext uri="{FF2B5EF4-FFF2-40B4-BE49-F238E27FC236}">
                <a16:creationId xmlns:a16="http://schemas.microsoft.com/office/drawing/2014/main" id="{BE566E25-AAF5-6D48-80C7-F952EA8D3CBB}"/>
              </a:ext>
            </a:extLst>
          </p:cNvPr>
          <p:cNvGrpSpPr/>
          <p:nvPr userDrawn="1"/>
        </p:nvGrpSpPr>
        <p:grpSpPr>
          <a:xfrm>
            <a:off x="536418" y="4785947"/>
            <a:ext cx="1005840" cy="274194"/>
            <a:chOff x="536418" y="4785947"/>
            <a:chExt cx="1005840" cy="274194"/>
          </a:xfrm>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solidFill>
              <a:schemeClr val="bg1"/>
            </a:solid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solidFill>
              <a:schemeClr val="accent1"/>
            </a:solid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9984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endParaRPr lang="en-US" noProof="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8" name="Footer Placeholder 2">
            <a:extLst>
              <a:ext uri="{FF2B5EF4-FFF2-40B4-BE49-F238E27FC236}">
                <a16:creationId xmlns:a16="http://schemas.microsoft.com/office/drawing/2014/main" id="{6B4BFCF8-45F0-1D41-BEB8-C8033FEF1BB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9" name="Group 8">
            <a:extLst>
              <a:ext uri="{FF2B5EF4-FFF2-40B4-BE49-F238E27FC236}">
                <a16:creationId xmlns:a16="http://schemas.microsoft.com/office/drawing/2014/main" id="{D559B417-61C4-D44E-8C53-A1B4641E9F02}"/>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92051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7BCD4D-9252-5F40-9543-18ACE3486A95}"/>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F80A50D7-D104-3B48-99BB-419D2F037360}"/>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AE87CA47-F67A-F24A-9815-8CEA652138C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70FD7D-5F09-6C4B-860E-6F9F79AC2EB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4038556-8723-434B-9EAA-C4A16E0F1D7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F05CA12-2702-974B-A42F-827C14A195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B8B2AEC-F87D-2B4C-A8A4-A0A029DC00A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D5BC95EA-2C03-7044-B832-0DC7594259CA}"/>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1F47E322-B4D4-4C4A-8EE1-42039E4963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847AD49-B82C-C948-8BBC-2DCCEEB2D8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77F8D6-61C4-6448-BD02-895257DC137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99A4E7F-ABC7-5242-A87B-0A013A62E9E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83DF40-878D-7648-889F-AE3EE735BE8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9B7719EB-1545-A845-B0B0-8D1E60B8FA7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975E62C9-6459-914F-93F2-F1D782F0CAB3}"/>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F057B466-B178-2E4F-AA1D-FD998826820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spTree>
    <p:extLst>
      <p:ext uri="{BB962C8B-B14F-4D97-AF65-F5344CB8AC3E}">
        <p14:creationId xmlns:p14="http://schemas.microsoft.com/office/powerpoint/2010/main" val="2630564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F1F08B48-1E79-F941-B7E5-782FC248DC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EA3E1C4E-7184-6248-B95A-8C0BD965153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38C2439E-F190-584A-A494-CFA2B878DFB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1" name="Group 10">
            <a:extLst>
              <a:ext uri="{FF2B5EF4-FFF2-40B4-BE49-F238E27FC236}">
                <a16:creationId xmlns:a16="http://schemas.microsoft.com/office/drawing/2014/main" id="{1449AAC8-CD49-FF41-BB58-567E2F4D4DF5}"/>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1557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8" name="Rectangle 4">
            <a:extLst>
              <a:ext uri="{FF2B5EF4-FFF2-40B4-BE49-F238E27FC236}">
                <a16:creationId xmlns:a16="http://schemas.microsoft.com/office/drawing/2014/main" id="{5280FB52-23D8-6B4D-AD01-6DEB62262D7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TextBox 8">
            <a:extLst>
              <a:ext uri="{FF2B5EF4-FFF2-40B4-BE49-F238E27FC236}">
                <a16:creationId xmlns:a16="http://schemas.microsoft.com/office/drawing/2014/main" id="{FCFC9DF3-F9B0-004A-9F28-A7F8A06EE05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1" name="Footer Placeholder 2">
            <a:extLst>
              <a:ext uri="{FF2B5EF4-FFF2-40B4-BE49-F238E27FC236}">
                <a16:creationId xmlns:a16="http://schemas.microsoft.com/office/drawing/2014/main" id="{9893288A-D01D-7143-BEFC-FF4C85FDA89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spTree>
    <p:extLst>
      <p:ext uri="{BB962C8B-B14F-4D97-AF65-F5344CB8AC3E}">
        <p14:creationId xmlns:p14="http://schemas.microsoft.com/office/powerpoint/2010/main" val="22300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pic>
        <p:nvPicPr>
          <p:cNvPr id="2" name="Picture 1">
            <a:extLst>
              <a:ext uri="{FF2B5EF4-FFF2-40B4-BE49-F238E27FC236}">
                <a16:creationId xmlns:a16="http://schemas.microsoft.com/office/drawing/2014/main" id="{90764A06-1CD1-0F19-36E8-4E06B6118C00}"/>
              </a:ext>
            </a:extLst>
          </p:cNvPr>
          <p:cNvPicPr>
            <a:picLocks noChangeAspect="1"/>
          </p:cNvPicPr>
          <p:nvPr userDrawn="1"/>
        </p:nvPicPr>
        <p:blipFill>
          <a:blip r:embed="rId2"/>
          <a:srcRect/>
          <a:stretch/>
        </p:blipFill>
        <p:spPr>
          <a:xfrm>
            <a:off x="0" y="0"/>
            <a:ext cx="4572000" cy="5143500"/>
          </a:xfrm>
          <a:prstGeom prst="rect">
            <a:avLst/>
          </a:prstGeom>
        </p:spPr>
      </p:pic>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73164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2"/>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87537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3200">
                <a:solidFill>
                  <a:schemeClr val="bg1"/>
                </a:solidFill>
                <a:latin typeface="+mj-lt"/>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47F92D03-130C-0448-AC17-076C7BFE64B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Footer Placeholder 2">
            <a:extLst>
              <a:ext uri="{FF2B5EF4-FFF2-40B4-BE49-F238E27FC236}">
                <a16:creationId xmlns:a16="http://schemas.microsoft.com/office/drawing/2014/main" id="{B361E55F-2D30-6F49-8FAC-CDB9A557CF1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3" name="Group 12">
            <a:extLst>
              <a:ext uri="{FF2B5EF4-FFF2-40B4-BE49-F238E27FC236}">
                <a16:creationId xmlns:a16="http://schemas.microsoft.com/office/drawing/2014/main" id="{26387AD4-2F18-E041-99B3-E0392AC5560F}"/>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3" pos="259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574E55B2-8612-664F-933D-71B0FB9C286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A7DDD3CB-2ED2-AE4D-A538-7380C3D52B2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2" name="Group 11">
            <a:extLst>
              <a:ext uri="{FF2B5EF4-FFF2-40B4-BE49-F238E27FC236}">
                <a16:creationId xmlns:a16="http://schemas.microsoft.com/office/drawing/2014/main" id="{35FD8359-691C-C74D-8F15-8302958D8DDB}"/>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userDrawn="1">
          <p15:clr>
            <a:srgbClr val="FBAE40"/>
          </p15:clr>
        </p15:guide>
        <p15:guide id="4" pos="267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
        <p:nvSpPr>
          <p:cNvPr id="12" name="Rectangle 4">
            <a:extLst>
              <a:ext uri="{FF2B5EF4-FFF2-40B4-BE49-F238E27FC236}">
                <a16:creationId xmlns:a16="http://schemas.microsoft.com/office/drawing/2014/main" id="{CD7512CA-58D8-FB41-809A-FEFA54A04A6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Footer Placeholder 2">
            <a:extLst>
              <a:ext uri="{FF2B5EF4-FFF2-40B4-BE49-F238E27FC236}">
                <a16:creationId xmlns:a16="http://schemas.microsoft.com/office/drawing/2014/main" id="{1D0A77E6-D409-C948-8DB1-E070EA460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3" name="Group 12">
            <a:extLst>
              <a:ext uri="{FF2B5EF4-FFF2-40B4-BE49-F238E27FC236}">
                <a16:creationId xmlns:a16="http://schemas.microsoft.com/office/drawing/2014/main" id="{4ACC5F76-34BC-D848-BCF5-E441FD68635B}"/>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endParaRPr lang="en-US"/>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7D17265F-9DB8-B243-9D0F-9E6DC594F36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021D6142-AF52-D541-8B97-90D64B9406E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2" name="Group 11">
            <a:extLst>
              <a:ext uri="{FF2B5EF4-FFF2-40B4-BE49-F238E27FC236}">
                <a16:creationId xmlns:a16="http://schemas.microsoft.com/office/drawing/2014/main" id="{8A700F23-F61B-3049-84C8-AAAEF840E0F5}"/>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88" userDrawn="1">
          <p15:clr>
            <a:srgbClr val="FBAE40"/>
          </p15:clr>
        </p15:guide>
        <p15:guide id="7" pos="32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8" name="Rectangle 4">
            <a:extLst>
              <a:ext uri="{FF2B5EF4-FFF2-40B4-BE49-F238E27FC236}">
                <a16:creationId xmlns:a16="http://schemas.microsoft.com/office/drawing/2014/main" id="{A3597FB6-5BCA-9142-B4A2-0B0F126789C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Footer Placeholder 2">
            <a:extLst>
              <a:ext uri="{FF2B5EF4-FFF2-40B4-BE49-F238E27FC236}">
                <a16:creationId xmlns:a16="http://schemas.microsoft.com/office/drawing/2014/main" id="{28318DD6-1A3E-0B48-A7FF-F9B85EC05C9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24" name="Group 23">
            <a:extLst>
              <a:ext uri="{FF2B5EF4-FFF2-40B4-BE49-F238E27FC236}">
                <a16:creationId xmlns:a16="http://schemas.microsoft.com/office/drawing/2014/main" id="{AE892A37-EE79-7546-A187-ADA4A5CAA9DD}"/>
              </a:ext>
            </a:extLst>
          </p:cNvPr>
          <p:cNvGrpSpPr/>
          <p:nvPr userDrawn="1"/>
        </p:nvGrpSpPr>
        <p:grpSpPr>
          <a:xfrm>
            <a:off x="536418" y="4785947"/>
            <a:ext cx="1005840" cy="274194"/>
            <a:chOff x="536418" y="4785947"/>
            <a:chExt cx="1005840" cy="274194"/>
          </a:xfrm>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solidFill>
              <a:schemeClr val="bg2"/>
            </a:solid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solidFill>
              <a:schemeClr val="bg1"/>
            </a:solid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endParaRPr lang="en-US"/>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559D0C4A-72E6-8442-90C2-1CB0AEE1DC8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F2CB99F5-B323-284C-AAF0-36D8C07838A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2" name="Group 11">
            <a:extLst>
              <a:ext uri="{FF2B5EF4-FFF2-40B4-BE49-F238E27FC236}">
                <a16:creationId xmlns:a16="http://schemas.microsoft.com/office/drawing/2014/main" id="{4234E964-1926-0F4D-87D2-C604EA6B744C}"/>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2F710795-8511-9348-A4F8-BC9782C393E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E0653DFF-EC5D-434A-9895-7D1C5F72308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2" name="Group 11">
            <a:extLst>
              <a:ext uri="{FF2B5EF4-FFF2-40B4-BE49-F238E27FC236}">
                <a16:creationId xmlns:a16="http://schemas.microsoft.com/office/drawing/2014/main" id="{28146A9F-0C3D-F544-ACA4-9D10C7713CB6}"/>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5C202563-00FB-5341-8D23-C988A3CEF77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0E7F7332-79E5-864C-8161-34BDA88755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2" name="Group 11">
            <a:extLst>
              <a:ext uri="{FF2B5EF4-FFF2-40B4-BE49-F238E27FC236}">
                <a16:creationId xmlns:a16="http://schemas.microsoft.com/office/drawing/2014/main" id="{DA2BFBA5-14EF-7A41-B714-9CCB96CB4C56}"/>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D2FDE-D093-1F25-7F06-8380FA8DE085}"/>
              </a:ext>
            </a:extLst>
          </p:cNvPr>
          <p:cNvPicPr>
            <a:picLocks noChangeAspect="1"/>
          </p:cNvPicPr>
          <p:nvPr userDrawn="1"/>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solidFill>
              <a:schemeClr val="bg2"/>
            </a:solid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solidFill>
              <a:schemeClr val="accent1"/>
            </a:solid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a:ln>
                  <a:noFill/>
                </a:ln>
                <a:solidFill>
                  <a:schemeClr val="bg2"/>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Tree>
    <p:extLst>
      <p:ext uri="{BB962C8B-B14F-4D97-AF65-F5344CB8AC3E}">
        <p14:creationId xmlns:p14="http://schemas.microsoft.com/office/powerpoint/2010/main" val="23470174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198ED-D7B3-E1A6-5217-E2FAE56C1BB0}"/>
              </a:ext>
            </a:extLst>
          </p:cNvPr>
          <p:cNvPicPr>
            <a:picLocks noChangeAspect="1"/>
          </p:cNvPicPr>
          <p:nvPr userDrawn="1"/>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a:ln>
                  <a:noFill/>
                </a:ln>
                <a:solidFill>
                  <a:schemeClr val="bg2"/>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Tree>
    <p:extLst>
      <p:ext uri="{BB962C8B-B14F-4D97-AF65-F5344CB8AC3E}">
        <p14:creationId xmlns:p14="http://schemas.microsoft.com/office/powerpoint/2010/main" val="426716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D19AB-FE3D-A4D4-7618-0FE38E688D7C}"/>
              </a:ext>
            </a:extLst>
          </p:cNvPr>
          <p:cNvPicPr>
            <a:picLocks noChangeAspect="1"/>
          </p:cNvPicPr>
          <p:nvPr userDrawn="1"/>
        </p:nvPicPr>
        <p:blipFill>
          <a:blip r:embed="rId2"/>
          <a:srcRect/>
          <a:stretch/>
        </p:blipFill>
        <p:spPr>
          <a:xfrm flipH="1">
            <a:off x="0" y="0"/>
            <a:ext cx="9144000" cy="1219200"/>
          </a:xfrm>
          <a:prstGeom prst="rect">
            <a:avLst/>
          </a:pr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3" name="TextBox 12">
            <a:extLst>
              <a:ext uri="{FF2B5EF4-FFF2-40B4-BE49-F238E27FC236}">
                <a16:creationId xmlns:a16="http://schemas.microsoft.com/office/drawing/2014/main" id="{2EEAC03F-B0CE-1F4E-BCCB-6F1F2923D86E}"/>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itle 2">
            <a:extLst>
              <a:ext uri="{FF2B5EF4-FFF2-40B4-BE49-F238E27FC236}">
                <a16:creationId xmlns:a16="http://schemas.microsoft.com/office/drawing/2014/main" id="{918DF5AE-8D5B-F141-ACBC-503404AFF81D}"/>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a:ln>
                  <a:noFill/>
                </a:ln>
                <a:solidFill>
                  <a:schemeClr val="bg2"/>
                </a:solidFill>
                <a:effectLst/>
                <a:uLnTx/>
                <a:uFillTx/>
                <a:latin typeface="+mj-lt"/>
                <a:ea typeface="ＭＳ Ｐゴシック" charset="0"/>
                <a:cs typeface="CiscoSansTT Light" panose="020B0503020201020303" pitchFamily="34" charset="0"/>
              </a:rPr>
              <a:t>Agenda</a:t>
            </a:r>
          </a:p>
        </p:txBody>
      </p:sp>
      <p:sp>
        <p:nvSpPr>
          <p:cNvPr id="15" name="Footer Placeholder 2">
            <a:extLst>
              <a:ext uri="{FF2B5EF4-FFF2-40B4-BE49-F238E27FC236}">
                <a16:creationId xmlns:a16="http://schemas.microsoft.com/office/drawing/2014/main" id="{E1277112-482E-1947-814F-DADBA891D12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p:txBody>
      </p:sp>
      <p:grpSp>
        <p:nvGrpSpPr>
          <p:cNvPr id="16" name="Group 15">
            <a:extLst>
              <a:ext uri="{FF2B5EF4-FFF2-40B4-BE49-F238E27FC236}">
                <a16:creationId xmlns:a16="http://schemas.microsoft.com/office/drawing/2014/main" id="{E4C6568A-8090-1E4E-B084-F234785BF109}"/>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solidFill>
              <a:schemeClr val="bg1"/>
            </a:solid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62140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D76CC-370E-3490-BBC0-83F35573A12A}"/>
              </a:ext>
            </a:extLst>
          </p:cNvPr>
          <p:cNvPicPr>
            <a:picLocks noChangeAspect="1"/>
          </p:cNvPicPr>
          <p:nvPr userDrawn="1"/>
        </p:nvPicPr>
        <p:blipFill>
          <a:blip r:embed="rId2"/>
          <a:srcRect/>
          <a:stretch/>
        </p:blipFill>
        <p:spPr>
          <a:xfrm>
            <a:off x="0" y="0"/>
            <a:ext cx="9144000" cy="5143500"/>
          </a:xfrm>
          <a:prstGeom prst="rect">
            <a:avLst/>
          </a:prstGeom>
        </p:spPr>
      </p:pic>
      <p:grpSp>
        <p:nvGrpSpPr>
          <p:cNvPr id="5" name="Graphic 27">
            <a:extLst>
              <a:ext uri="{FF2B5EF4-FFF2-40B4-BE49-F238E27FC236}">
                <a16:creationId xmlns:a16="http://schemas.microsoft.com/office/drawing/2014/main" id="{FB73462C-0DD8-D7F9-DB53-4A7A3B202C60}"/>
              </a:ext>
            </a:extLst>
          </p:cNvPr>
          <p:cNvGrpSpPr/>
          <p:nvPr userDrawn="1"/>
        </p:nvGrpSpPr>
        <p:grpSpPr>
          <a:xfrm>
            <a:off x="4115508" y="2196548"/>
            <a:ext cx="2757367" cy="750404"/>
            <a:chOff x="2457925" y="3213636"/>
            <a:chExt cx="2224328" cy="605340"/>
          </a:xfrm>
        </p:grpSpPr>
        <p:sp>
          <p:nvSpPr>
            <p:cNvPr id="34" name="Freeform 33">
              <a:extLst>
                <a:ext uri="{FF2B5EF4-FFF2-40B4-BE49-F238E27FC236}">
                  <a16:creationId xmlns:a16="http://schemas.microsoft.com/office/drawing/2014/main" id="{E817A0ED-347F-1164-B1EE-0A0AA05CD15D}"/>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DE78DC54-AC56-D7BD-B0CD-0220840C9FD3}"/>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BDBB63A-9AA5-B6E8-6317-B6678A1DCFB1}"/>
              </a:ext>
            </a:extLst>
          </p:cNvPr>
          <p:cNvGrpSpPr/>
          <p:nvPr userDrawn="1"/>
        </p:nvGrpSpPr>
        <p:grpSpPr>
          <a:xfrm>
            <a:off x="1200648" y="2346862"/>
            <a:ext cx="1394032" cy="380013"/>
            <a:chOff x="3837709" y="836121"/>
            <a:chExt cx="1468582" cy="400336"/>
          </a:xfrm>
          <a:solidFill>
            <a:schemeClr val="bg1"/>
          </a:solidFill>
        </p:grpSpPr>
        <p:grpSp>
          <p:nvGrpSpPr>
            <p:cNvPr id="9" name="Group 8">
              <a:extLst>
                <a:ext uri="{FF2B5EF4-FFF2-40B4-BE49-F238E27FC236}">
                  <a16:creationId xmlns:a16="http://schemas.microsoft.com/office/drawing/2014/main" id="{F03779FC-7B32-34A6-D267-ED5B45E472E6}"/>
                </a:ext>
              </a:extLst>
            </p:cNvPr>
            <p:cNvGrpSpPr/>
            <p:nvPr/>
          </p:nvGrpSpPr>
          <p:grpSpPr>
            <a:xfrm>
              <a:off x="3837709" y="1047428"/>
              <a:ext cx="563901" cy="126511"/>
              <a:chOff x="2826390" y="-407669"/>
              <a:chExt cx="1216132" cy="272841"/>
            </a:xfrm>
            <a:grpFill/>
          </p:grpSpPr>
          <p:sp>
            <p:nvSpPr>
              <p:cNvPr id="29" name="Freeform 28">
                <a:extLst>
                  <a:ext uri="{FF2B5EF4-FFF2-40B4-BE49-F238E27FC236}">
                    <a16:creationId xmlns:a16="http://schemas.microsoft.com/office/drawing/2014/main" id="{4DDC4A7B-4C5D-1EF0-4C8A-BB70E82490E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B3BCA06-88BD-1388-B432-042FF21FD0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C58969E-798E-6A04-0435-7D4C72668A9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A3A4CBE-99AF-EA50-A0B5-D5F04AA1E39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3F96870-429A-8B27-8A8E-ECC89447D2A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D9023C21-B299-C52F-A2F9-49E7105C4A8B}"/>
                </a:ext>
              </a:extLst>
            </p:cNvPr>
            <p:cNvGrpSpPr/>
            <p:nvPr/>
          </p:nvGrpSpPr>
          <p:grpSpPr>
            <a:xfrm>
              <a:off x="4468299" y="836121"/>
              <a:ext cx="837992" cy="400336"/>
              <a:chOff x="4186345" y="-863385"/>
              <a:chExt cx="1807247" cy="863385"/>
            </a:xfrm>
            <a:grpFill/>
          </p:grpSpPr>
          <p:sp>
            <p:nvSpPr>
              <p:cNvPr id="24" name="Freeform 23">
                <a:extLst>
                  <a:ext uri="{FF2B5EF4-FFF2-40B4-BE49-F238E27FC236}">
                    <a16:creationId xmlns:a16="http://schemas.microsoft.com/office/drawing/2014/main" id="{C6245D1D-3890-B820-D016-6B26E067CD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4F28218-BE43-C5EB-8959-5B4B4F66219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57F2E61-5F11-7595-0E07-1A87DFD2743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0E32EA9-56D8-DA39-2F8D-3CB020A0C7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2DECA20-6DB5-C7C3-FCEB-ABA499AC785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15" name="TextBox 14">
            <a:extLst>
              <a:ext uri="{FF2B5EF4-FFF2-40B4-BE49-F238E27FC236}">
                <a16:creationId xmlns:a16="http://schemas.microsoft.com/office/drawing/2014/main" id="{0DF2EEAE-D9B5-CB4A-A159-B9640427B4DF}"/>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a:t>#CiscoLive</a:t>
            </a:r>
          </a:p>
        </p:txBody>
      </p:sp>
    </p:spTree>
    <p:extLst>
      <p:ext uri="{BB962C8B-B14F-4D97-AF65-F5344CB8AC3E}">
        <p14:creationId xmlns:p14="http://schemas.microsoft.com/office/powerpoint/2010/main" val="958759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BC5C7-A956-C8B9-9644-9AF3B2C4FDCB}"/>
              </a:ext>
            </a:extLst>
          </p:cNvPr>
          <p:cNvPicPr>
            <a:picLocks noChangeAspect="1"/>
          </p:cNvPicPr>
          <p:nvPr userDrawn="1"/>
        </p:nvPicPr>
        <p:blipFill>
          <a:blip r:embed="rId2"/>
          <a:srcRect/>
          <a:stretch/>
        </p:blipFill>
        <p:spPr>
          <a:xfrm>
            <a:off x="0" y="0"/>
            <a:ext cx="9144000" cy="5143500"/>
          </a:xfrm>
          <a:prstGeom prst="rect">
            <a:avLst/>
          </a:pr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5572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3AF0B-E1C0-5716-75E4-837229A01BB9}"/>
              </a:ext>
            </a:extLst>
          </p:cNvPr>
          <p:cNvPicPr>
            <a:picLocks noChangeAspect="1"/>
          </p:cNvPicPr>
          <p:nvPr userDrawn="1"/>
        </p:nvPicPr>
        <p:blipFill>
          <a:blip r:embed="rId2"/>
          <a:srcRect/>
          <a:stretch/>
        </p:blipFill>
        <p:spPr>
          <a:xfrm>
            <a:off x="0" y="0"/>
            <a:ext cx="9144000" cy="5143500"/>
          </a:xfrm>
          <a:prstGeom prst="rect">
            <a:avLst/>
          </a:prstGeom>
        </p:spPr>
      </p:pic>
      <p:grpSp>
        <p:nvGrpSpPr>
          <p:cNvPr id="11" name="Group 10">
            <a:extLst>
              <a:ext uri="{FF2B5EF4-FFF2-40B4-BE49-F238E27FC236}">
                <a16:creationId xmlns:a16="http://schemas.microsoft.com/office/drawing/2014/main" id="{D6DB497E-9AE8-214E-ADAE-EB78FF7DC5BE}"/>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solidFill>
              <a:schemeClr val="bg2"/>
            </a:solid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spTree>
    <p:extLst>
      <p:ext uri="{BB962C8B-B14F-4D97-AF65-F5344CB8AC3E}">
        <p14:creationId xmlns:p14="http://schemas.microsoft.com/office/powerpoint/2010/main" val="337608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3">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4A13D7-2B82-FF4B-ED6C-AE1FBB0B9A97}"/>
              </a:ext>
            </a:extLst>
          </p:cNvPr>
          <p:cNvPicPr>
            <a:picLocks noChangeAspect="1"/>
          </p:cNvPicPr>
          <p:nvPr userDrawn="1"/>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7754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E021D-F999-39BA-382E-6791B851DE00}"/>
              </a:ext>
            </a:extLst>
          </p:cNvPr>
          <p:cNvPicPr>
            <a:picLocks noChangeAspect="1"/>
          </p:cNvPicPr>
          <p:nvPr userDrawn="1"/>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24125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cSld>
  <p:clrMap bg1="lt1" tx1="dk1" bg2="lt2" tx2="dk2" accent1="accent1" accent2="accent2" accent3="accent3" accent4="accent4" accent5="accent5" accent6="accent6" hlink="hlink" folHlink="folHlink"/>
  <p:sldLayoutIdLst>
    <p:sldLayoutId id="2147484015" r:id="rId1"/>
    <p:sldLayoutId id="2147483874" r:id="rId2"/>
    <p:sldLayoutId id="2147484048" r:id="rId3"/>
    <p:sldLayoutId id="2147484042" r:id="rId4"/>
    <p:sldLayoutId id="2147484017" r:id="rId5"/>
    <p:sldLayoutId id="2147484025" r:id="rId6"/>
    <p:sldLayoutId id="2147484027" r:id="rId7"/>
    <p:sldLayoutId id="2147484026" r:id="rId8"/>
    <p:sldLayoutId id="2147484034" r:id="rId9"/>
    <p:sldLayoutId id="2147484043" r:id="rId10"/>
    <p:sldLayoutId id="2147484028" r:id="rId11"/>
    <p:sldLayoutId id="2147484036" r:id="rId12"/>
    <p:sldLayoutId id="2147484035" r:id="rId13"/>
    <p:sldLayoutId id="2147484037" r:id="rId14"/>
    <p:sldLayoutId id="2147484038" r:id="rId15"/>
    <p:sldLayoutId id="2147484050" r:id="rId16"/>
    <p:sldLayoutId id="2147484041" r:id="rId17"/>
    <p:sldLayoutId id="2147484018" r:id="rId18"/>
    <p:sldLayoutId id="2147484051" r:id="rId19"/>
    <p:sldLayoutId id="2147483976" r:id="rId20"/>
    <p:sldLayoutId id="2147483885" r:id="rId21"/>
    <p:sldLayoutId id="2147484052" r:id="rId22"/>
    <p:sldLayoutId id="2147484040" r:id="rId23"/>
    <p:sldLayoutId id="2147484019" r:id="rId24"/>
    <p:sldLayoutId id="2147484020" r:id="rId25"/>
    <p:sldLayoutId id="2147484021" r:id="rId26"/>
    <p:sldLayoutId id="2147484022" r:id="rId27"/>
    <p:sldLayoutId id="2147484023" r:id="rId28"/>
    <p:sldLayoutId id="2147484024" r:id="rId29"/>
    <p:sldLayoutId id="2147484039" r:id="rId30"/>
    <p:sldLayoutId id="2147484011" r:id="rId31"/>
    <p:sldLayoutId id="2147483982" r:id="rId32"/>
    <p:sldLayoutId id="2147483985" r:id="rId33"/>
    <p:sldLayoutId id="2147483986" r:id="rId34"/>
    <p:sldLayoutId id="2147484046" r:id="rId35"/>
    <p:sldLayoutId id="2147484047" r:id="rId36"/>
    <p:sldLayoutId id="2147483978" r:id="rId37"/>
    <p:sldLayoutId id="2147483979" r:id="rId38"/>
    <p:sldLayoutId id="2147483980" r:id="rId39"/>
    <p:sldLayoutId id="2147483969" r:id="rId40"/>
    <p:sldLayoutId id="2147483968" r:id="rId41"/>
    <p:sldLayoutId id="2147483973" r:id="rId42"/>
    <p:sldLayoutId id="2147483970" r:id="rId43"/>
    <p:sldLayoutId id="2147483987" r:id="rId44"/>
    <p:sldLayoutId id="2147483983" r:id="rId45"/>
    <p:sldLayoutId id="2147483971" r:id="rId46"/>
    <p:sldLayoutId id="2147483972" r:id="rId47"/>
    <p:sldLayoutId id="2147484033" r:id="rId48"/>
    <p:sldLayoutId id="2147484049" r:id="rId49"/>
    <p:sldLayoutId id="2147483897" r:id="rId50"/>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24" userDrawn="1">
          <p15:clr>
            <a:srgbClr val="F26B43"/>
          </p15:clr>
        </p15:guide>
        <p15:guide id="4" orient="horz" pos="757" userDrawn="1">
          <p15:clr>
            <a:srgbClr val="F26B43"/>
          </p15:clr>
        </p15:guide>
        <p15:guide id="5" orient="horz" pos="324" userDrawn="1">
          <p15:clr>
            <a:srgbClr val="F26B43"/>
          </p15:clr>
        </p15:guide>
        <p15:guide id="6" pos="2876" userDrawn="1">
          <p15:clr>
            <a:srgbClr val="F26B43"/>
          </p15:clr>
        </p15:guide>
        <p15:guide id="7" orient="horz" pos="1620" userDrawn="1">
          <p15:clr>
            <a:srgbClr val="F26B43"/>
          </p15:clr>
        </p15:guide>
        <p15:guide id="9" orient="horz" pos="5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devops-ontap/sdwan" TargetMode="Externa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hyperlink" Target="http://www.ciscolive.com/on-demand" TargetMode="External"/><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 Id="rId5" Type="http://schemas.openxmlformats.org/officeDocument/2006/relationships/image" Target="../media/image23.jpe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3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4935761" cy="1941922"/>
          </a:xfrm>
        </p:spPr>
        <p:txBody>
          <a:bodyPr/>
          <a:lstStyle/>
          <a:p>
            <a:r>
              <a:rPr lang="en-US" dirty="0"/>
              <a:t>SDWAN Deployment Preparation</a:t>
            </a:r>
            <a:br>
              <a:rPr lang="en-US" dirty="0"/>
            </a:br>
            <a:br>
              <a:rPr lang="en-US" dirty="0"/>
            </a:br>
            <a:r>
              <a:rPr lang="en-US" sz="2800" dirty="0"/>
              <a:t>Deploying Underlay to Cloud Providers</a:t>
            </a:r>
          </a:p>
        </p:txBody>
      </p:sp>
    </p:spTree>
    <p:extLst>
      <p:ext uri="{BB962C8B-B14F-4D97-AF65-F5344CB8AC3E}">
        <p14:creationId xmlns:p14="http://schemas.microsoft.com/office/powerpoint/2010/main" val="268148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D030-A61B-DD61-15EA-498230127B1A}"/>
              </a:ext>
            </a:extLst>
          </p:cNvPr>
          <p:cNvSpPr>
            <a:spLocks noGrp="1"/>
          </p:cNvSpPr>
          <p:nvPr>
            <p:ph type="title"/>
          </p:nvPr>
        </p:nvSpPr>
        <p:spPr/>
        <p:txBody>
          <a:bodyPr/>
          <a:lstStyle/>
          <a:p>
            <a:r>
              <a:rPr lang="en-US" dirty="0"/>
              <a:t>Lab Part 1 – Cloud Provider Underlay Prep</a:t>
            </a:r>
          </a:p>
        </p:txBody>
      </p:sp>
      <p:sp>
        <p:nvSpPr>
          <p:cNvPr id="3" name="Content Placeholder 2">
            <a:extLst>
              <a:ext uri="{FF2B5EF4-FFF2-40B4-BE49-F238E27FC236}">
                <a16:creationId xmlns:a16="http://schemas.microsoft.com/office/drawing/2014/main" id="{EA59E119-1D9F-3216-AD26-0C5BB64FA9DC}"/>
              </a:ext>
            </a:extLst>
          </p:cNvPr>
          <p:cNvSpPr>
            <a:spLocks noGrp="1"/>
          </p:cNvSpPr>
          <p:nvPr>
            <p:ph sz="quarter" idx="11"/>
          </p:nvPr>
        </p:nvSpPr>
        <p:spPr>
          <a:xfrm>
            <a:off x="443997" y="1010194"/>
            <a:ext cx="8257032" cy="3580094"/>
          </a:xfrm>
        </p:spPr>
        <p:txBody>
          <a:bodyPr/>
          <a:lstStyle/>
          <a:p>
            <a:pPr marL="0" indent="0">
              <a:buNone/>
            </a:pPr>
            <a:r>
              <a:rPr lang="en-US" sz="1400" dirty="0"/>
              <a:t>Clone the Lab Git Repository</a:t>
            </a:r>
          </a:p>
          <a:p>
            <a:pPr marL="514350" lvl="1" indent="-342900">
              <a:buFont typeface="+mj-lt"/>
              <a:buAutoNum type="arabicPeriod"/>
            </a:pPr>
            <a:r>
              <a:rPr lang="en-US" sz="1400" dirty="0"/>
              <a:t>Open your IntelliJ IDE and open the folder LTRAP300  (You have full access to this repository). Open the Terminal in the IDE and type:</a:t>
            </a:r>
          </a:p>
          <a:p>
            <a:pPr marL="684212" lvl="2" indent="-342900">
              <a:buFont typeface="+mj-lt"/>
              <a:buAutoNum type="arabicPeriod"/>
            </a:pPr>
            <a:r>
              <a:rPr lang="en-US" sz="1400" dirty="0"/>
              <a:t>git clone </a:t>
            </a:r>
            <a:r>
              <a:rPr lang="en-US" sz="1400" dirty="0">
                <a:hlinkClick r:id="rId2"/>
              </a:rPr>
              <a:t>https://devops-ontap/sdwan</a:t>
            </a:r>
            <a:endParaRPr lang="en-US" sz="1400" dirty="0"/>
          </a:p>
          <a:p>
            <a:pPr marL="684212" lvl="2" indent="-342900">
              <a:buFont typeface="+mj-lt"/>
              <a:buAutoNum type="arabicPeriod"/>
            </a:pPr>
            <a:r>
              <a:rPr lang="en-US" sz="1400" dirty="0"/>
              <a:t>cd sdwan</a:t>
            </a:r>
          </a:p>
          <a:p>
            <a:pPr marL="684212" lvl="2" indent="-342900">
              <a:buFont typeface="+mj-lt"/>
              <a:buAutoNum type="arabicPeriod"/>
            </a:pPr>
            <a:r>
              <a:rPr lang="en-US" sz="1400" dirty="0"/>
              <a:t>git checkout your branch (branch names will be assigned day of the lab by Instructor)</a:t>
            </a:r>
          </a:p>
          <a:p>
            <a:pPr marL="341312" lvl="2" indent="0">
              <a:buNone/>
            </a:pPr>
            <a:r>
              <a:rPr lang="en-US" sz="1400" dirty="0"/>
              <a:t>Git Checkout the lab guides:</a:t>
            </a:r>
          </a:p>
          <a:p>
            <a:pPr marL="684212" lvl="2" indent="-342900">
              <a:buFont typeface="+mj-lt"/>
              <a:buAutoNum type="arabicPeriod"/>
            </a:pPr>
            <a:r>
              <a:rPr lang="en-US" sz="1400" dirty="0"/>
              <a:t>git checkout https://</a:t>
            </a:r>
            <a:r>
              <a:rPr lang="en-US" sz="1400" dirty="0" err="1"/>
              <a:t>github.com</a:t>
            </a:r>
            <a:r>
              <a:rPr lang="en-US" sz="1400" dirty="0"/>
              <a:t>/</a:t>
            </a:r>
            <a:r>
              <a:rPr lang="en-US" sz="1400" dirty="0" err="1"/>
              <a:t>devops-ontap</a:t>
            </a:r>
            <a:r>
              <a:rPr lang="en-US" sz="1400" dirty="0"/>
              <a:t>/LTRAPP3000.git</a:t>
            </a:r>
          </a:p>
          <a:p>
            <a:pPr marL="171450" lvl="1" indent="0">
              <a:buNone/>
            </a:pPr>
            <a:r>
              <a:rPr lang="en-US" sz="1400" dirty="0"/>
              <a:t>2. Browse to the directory: lab-guide </a:t>
            </a:r>
          </a:p>
          <a:p>
            <a:pPr marL="684212" lvl="2" indent="-342900">
              <a:buFont typeface="+mj-lt"/>
              <a:buAutoNum type="arabicPeriod"/>
            </a:pPr>
            <a:r>
              <a:rPr lang="en-US" sz="1400" dirty="0"/>
              <a:t>Open ”deploy-underlay.md” and and wait for the instructor to provide verbal overview of next steps and live demo before proceeding</a:t>
            </a:r>
          </a:p>
          <a:p>
            <a:pPr marL="341312" lvl="2" indent="0">
              <a:buNone/>
            </a:pPr>
            <a:endParaRPr lang="en-US" sz="1400" dirty="0"/>
          </a:p>
          <a:p>
            <a:pPr marL="341312" lvl="2" indent="0">
              <a:buNone/>
            </a:pPr>
            <a:r>
              <a:rPr lang="en-US" sz="1400" dirty="0"/>
              <a:t>STOP – WAIT – Please do not proceed until Instructor has delivered verbal instruction and demo. Working ahead in this lab will result in your environment needing to be rebuilt </a:t>
            </a:r>
          </a:p>
          <a:p>
            <a:pPr marL="684212" lvl="2" indent="-342900">
              <a:buFont typeface="+mj-lt"/>
              <a:buAutoNum type="arabicPeriod"/>
            </a:pPr>
            <a:endParaRPr lang="en-US" dirty="0"/>
          </a:p>
          <a:p>
            <a:pPr marL="684212" lvl="2" indent="-342900">
              <a:buFont typeface="+mj-lt"/>
              <a:buAutoNum type="arabicPeriod"/>
            </a:pPr>
            <a:endParaRPr lang="en-US" dirty="0"/>
          </a:p>
          <a:p>
            <a:pPr marL="684212" lvl="2" indent="-342900">
              <a:buFont typeface="+mj-lt"/>
              <a:buAutoNum type="arabicPeriod"/>
            </a:pPr>
            <a:endParaRPr lang="en-US" dirty="0"/>
          </a:p>
          <a:p>
            <a:pPr marL="342900" indent="-342900">
              <a:buFont typeface="+mj-lt"/>
              <a:buAutoNum type="arabicPeriod"/>
            </a:pPr>
            <a:endParaRPr lang="en-US" dirty="0"/>
          </a:p>
        </p:txBody>
      </p:sp>
      <p:sp>
        <p:nvSpPr>
          <p:cNvPr id="5" name="Footer Placeholder 4">
            <a:extLst>
              <a:ext uri="{FF2B5EF4-FFF2-40B4-BE49-F238E27FC236}">
                <a16:creationId xmlns:a16="http://schemas.microsoft.com/office/drawing/2014/main" id="{DF4F64BF-5F8E-FC19-6434-159CD2E5CDC9}"/>
              </a:ext>
            </a:extLst>
          </p:cNvPr>
          <p:cNvSpPr>
            <a:spLocks noGrp="1"/>
          </p:cNvSpPr>
          <p:nvPr>
            <p:ph type="ftr" sz="quarter" idx="3"/>
          </p:nvPr>
        </p:nvSpPr>
        <p:spPr/>
        <p:txBody>
          <a:bodyPr/>
          <a:lstStyle/>
          <a:p>
            <a:r>
              <a:rPr lang="en-US"/>
              <a:t>LTRAP-3000</a:t>
            </a:r>
            <a:endParaRPr lang="en-US" dirty="0"/>
          </a:p>
        </p:txBody>
      </p:sp>
      <p:sp>
        <p:nvSpPr>
          <p:cNvPr id="4" name="Slide Number Placeholder 3">
            <a:extLst>
              <a:ext uri="{FF2B5EF4-FFF2-40B4-BE49-F238E27FC236}">
                <a16:creationId xmlns:a16="http://schemas.microsoft.com/office/drawing/2014/main" id="{DE0675B2-890E-EFDF-A91A-047D601DA726}"/>
              </a:ext>
            </a:extLst>
          </p:cNvPr>
          <p:cNvSpPr>
            <a:spLocks noGrp="1"/>
          </p:cNvSpPr>
          <p:nvPr>
            <p:ph type="sldNum" sz="quarter" idx="4"/>
          </p:nvPr>
        </p:nvSpPr>
        <p:spPr/>
        <p:txBody>
          <a:bodyPr/>
          <a:lstStyle/>
          <a:p>
            <a:fld id="{96A97DD0-5BE7-4856-A2A9-C42C6688E607}" type="slidenum">
              <a:rPr lang="en-US" smtClean="0"/>
              <a:pPr/>
              <a:t>11</a:t>
            </a:fld>
            <a:endParaRPr lang="en-US"/>
          </a:p>
        </p:txBody>
      </p:sp>
    </p:spTree>
    <p:extLst>
      <p:ext uri="{BB962C8B-B14F-4D97-AF65-F5344CB8AC3E}">
        <p14:creationId xmlns:p14="http://schemas.microsoft.com/office/powerpoint/2010/main" val="708166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D030-A61B-DD61-15EA-498230127B1A}"/>
              </a:ext>
            </a:extLst>
          </p:cNvPr>
          <p:cNvSpPr>
            <a:spLocks noGrp="1"/>
          </p:cNvSpPr>
          <p:nvPr>
            <p:ph type="title"/>
          </p:nvPr>
        </p:nvSpPr>
        <p:spPr/>
        <p:txBody>
          <a:bodyPr/>
          <a:lstStyle/>
          <a:p>
            <a:r>
              <a:rPr lang="en-US" dirty="0"/>
              <a:t>Lab Part 1 – Cloud Provider Underlay Prep</a:t>
            </a:r>
          </a:p>
        </p:txBody>
      </p:sp>
      <p:sp>
        <p:nvSpPr>
          <p:cNvPr id="3" name="Content Placeholder 2">
            <a:extLst>
              <a:ext uri="{FF2B5EF4-FFF2-40B4-BE49-F238E27FC236}">
                <a16:creationId xmlns:a16="http://schemas.microsoft.com/office/drawing/2014/main" id="{EA59E119-1D9F-3216-AD26-0C5BB64FA9DC}"/>
              </a:ext>
            </a:extLst>
          </p:cNvPr>
          <p:cNvSpPr>
            <a:spLocks noGrp="1"/>
          </p:cNvSpPr>
          <p:nvPr>
            <p:ph sz="quarter" idx="11"/>
          </p:nvPr>
        </p:nvSpPr>
        <p:spPr>
          <a:xfrm>
            <a:off x="443997" y="1010194"/>
            <a:ext cx="8257032" cy="3580094"/>
          </a:xfrm>
        </p:spPr>
        <p:txBody>
          <a:bodyPr/>
          <a:lstStyle/>
          <a:p>
            <a:pPr marL="341312" lvl="2" indent="0">
              <a:buNone/>
            </a:pPr>
            <a:r>
              <a:rPr lang="en-US" dirty="0"/>
              <a:t>Clone the Lab Guide </a:t>
            </a:r>
          </a:p>
          <a:p>
            <a:pPr marL="341312" lvl="2" indent="0">
              <a:buNone/>
            </a:pPr>
            <a:r>
              <a:rPr lang="en-US" dirty="0"/>
              <a:t>git checkout https://</a:t>
            </a:r>
            <a:r>
              <a:rPr lang="en-US" dirty="0" err="1"/>
              <a:t>github.com</a:t>
            </a:r>
            <a:r>
              <a:rPr lang="en-US" dirty="0"/>
              <a:t>/</a:t>
            </a:r>
            <a:r>
              <a:rPr lang="en-US" dirty="0" err="1"/>
              <a:t>devops-ontap</a:t>
            </a:r>
            <a:r>
              <a:rPr lang="en-US" dirty="0"/>
              <a:t>/LTRAPP3000.git</a:t>
            </a:r>
          </a:p>
          <a:p>
            <a:pPr marL="171450" lvl="1" indent="0">
              <a:buNone/>
            </a:pPr>
            <a:r>
              <a:rPr lang="en-US" dirty="0"/>
              <a:t>2. Browse to the directory: lab-guide </a:t>
            </a:r>
          </a:p>
          <a:p>
            <a:pPr marL="684212" lvl="2" indent="-342900">
              <a:buFont typeface="+mj-lt"/>
              <a:buAutoNum type="arabicPeriod"/>
            </a:pPr>
            <a:r>
              <a:rPr lang="en-US" dirty="0"/>
              <a:t>Open ”deploy-underlay.md” and and wait for the instructor to provide verbal overview of next steps and live demo before proceeding</a:t>
            </a:r>
          </a:p>
          <a:p>
            <a:pPr marL="341312" lvl="2" indent="0">
              <a:buNone/>
            </a:pPr>
            <a:endParaRPr lang="en-US" dirty="0"/>
          </a:p>
          <a:p>
            <a:pPr marL="341312" lvl="2" indent="0">
              <a:buNone/>
            </a:pPr>
            <a:r>
              <a:rPr lang="en-US" dirty="0"/>
              <a:t>STOP – WAIT – Please do not proceed until Instructor has delivered verbal instruction and demo. Working ahead in this lab will result in your environment needing to be rebuilt </a:t>
            </a:r>
          </a:p>
          <a:p>
            <a:pPr marL="684212" lvl="2" indent="-342900">
              <a:buFont typeface="+mj-lt"/>
              <a:buAutoNum type="arabicPeriod"/>
            </a:pPr>
            <a:endParaRPr lang="en-US" dirty="0"/>
          </a:p>
          <a:p>
            <a:pPr marL="684212" lvl="2" indent="-342900">
              <a:buFont typeface="+mj-lt"/>
              <a:buAutoNum type="arabicPeriod"/>
            </a:pPr>
            <a:endParaRPr lang="en-US" dirty="0"/>
          </a:p>
          <a:p>
            <a:pPr marL="684212" lvl="2" indent="-342900">
              <a:buFont typeface="+mj-lt"/>
              <a:buAutoNum type="arabicPeriod"/>
            </a:pPr>
            <a:endParaRPr lang="en-US" dirty="0"/>
          </a:p>
          <a:p>
            <a:pPr marL="342900" indent="-342900">
              <a:buFont typeface="+mj-lt"/>
              <a:buAutoNum type="arabicPeriod"/>
            </a:pPr>
            <a:endParaRPr lang="en-US" dirty="0"/>
          </a:p>
        </p:txBody>
      </p:sp>
      <p:sp>
        <p:nvSpPr>
          <p:cNvPr id="5" name="Footer Placeholder 4">
            <a:extLst>
              <a:ext uri="{FF2B5EF4-FFF2-40B4-BE49-F238E27FC236}">
                <a16:creationId xmlns:a16="http://schemas.microsoft.com/office/drawing/2014/main" id="{DF4F64BF-5F8E-FC19-6434-159CD2E5CDC9}"/>
              </a:ext>
            </a:extLst>
          </p:cNvPr>
          <p:cNvSpPr>
            <a:spLocks noGrp="1"/>
          </p:cNvSpPr>
          <p:nvPr>
            <p:ph type="ftr" sz="quarter" idx="3"/>
          </p:nvPr>
        </p:nvSpPr>
        <p:spPr/>
        <p:txBody>
          <a:bodyPr/>
          <a:lstStyle/>
          <a:p>
            <a:r>
              <a:rPr lang="en-US"/>
              <a:t>LTRAP-3000</a:t>
            </a:r>
            <a:endParaRPr lang="en-US" dirty="0"/>
          </a:p>
        </p:txBody>
      </p:sp>
      <p:sp>
        <p:nvSpPr>
          <p:cNvPr id="4" name="Slide Number Placeholder 3">
            <a:extLst>
              <a:ext uri="{FF2B5EF4-FFF2-40B4-BE49-F238E27FC236}">
                <a16:creationId xmlns:a16="http://schemas.microsoft.com/office/drawing/2014/main" id="{ED09501C-EBC1-6C54-CA0A-B1AB04653259}"/>
              </a:ext>
            </a:extLst>
          </p:cNvPr>
          <p:cNvSpPr>
            <a:spLocks noGrp="1"/>
          </p:cNvSpPr>
          <p:nvPr>
            <p:ph type="sldNum" sz="quarter" idx="4"/>
          </p:nvPr>
        </p:nvSpPr>
        <p:spPr/>
        <p:txBody>
          <a:bodyPr/>
          <a:lstStyle/>
          <a:p>
            <a:fld id="{96A97DD0-5BE7-4856-A2A9-C42C6688E607}" type="slidenum">
              <a:rPr lang="en-US" smtClean="0"/>
              <a:pPr/>
              <a:t>12</a:t>
            </a:fld>
            <a:endParaRPr lang="en-US"/>
          </a:p>
        </p:txBody>
      </p:sp>
    </p:spTree>
    <p:extLst>
      <p:ext uri="{BB962C8B-B14F-4D97-AF65-F5344CB8AC3E}">
        <p14:creationId xmlns:p14="http://schemas.microsoft.com/office/powerpoint/2010/main" val="2231678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8"/>
            <a:ext cx="6747145" cy="2326777"/>
          </a:xfrm>
        </p:spPr>
        <p:txBody>
          <a:bodyPr/>
          <a:lstStyle/>
          <a:p>
            <a:r>
              <a:rPr lang="en-US" dirty="0"/>
              <a:t>Demo</a:t>
            </a:r>
            <a:br>
              <a:rPr lang="en-US" dirty="0"/>
            </a:br>
            <a:r>
              <a:rPr lang="en-US" dirty="0"/>
              <a:t>Instructor Demonstrates Steps to Deploy Underlays </a:t>
            </a:r>
          </a:p>
        </p:txBody>
      </p:sp>
    </p:spTree>
    <p:extLst>
      <p:ext uri="{BB962C8B-B14F-4D97-AF65-F5344CB8AC3E}">
        <p14:creationId xmlns:p14="http://schemas.microsoft.com/office/powerpoint/2010/main" val="709978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SDWAN to AWS</a:t>
            </a:r>
          </a:p>
        </p:txBody>
      </p:sp>
    </p:spTree>
    <p:extLst>
      <p:ext uri="{BB962C8B-B14F-4D97-AF65-F5344CB8AC3E}">
        <p14:creationId xmlns:p14="http://schemas.microsoft.com/office/powerpoint/2010/main" val="3331579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D030-A61B-DD61-15EA-498230127B1A}"/>
              </a:ext>
            </a:extLst>
          </p:cNvPr>
          <p:cNvSpPr>
            <a:spLocks noGrp="1"/>
          </p:cNvSpPr>
          <p:nvPr>
            <p:ph type="title"/>
          </p:nvPr>
        </p:nvSpPr>
        <p:spPr/>
        <p:txBody>
          <a:bodyPr/>
          <a:lstStyle/>
          <a:p>
            <a:r>
              <a:rPr lang="en-US" dirty="0"/>
              <a:t>Lab Part 2 – Deploy SDWAN to AWS</a:t>
            </a:r>
          </a:p>
        </p:txBody>
      </p:sp>
      <p:sp>
        <p:nvSpPr>
          <p:cNvPr id="3" name="Content Placeholder 2">
            <a:extLst>
              <a:ext uri="{FF2B5EF4-FFF2-40B4-BE49-F238E27FC236}">
                <a16:creationId xmlns:a16="http://schemas.microsoft.com/office/drawing/2014/main" id="{EA59E119-1D9F-3216-AD26-0C5BB64FA9DC}"/>
              </a:ext>
            </a:extLst>
          </p:cNvPr>
          <p:cNvSpPr>
            <a:spLocks noGrp="1"/>
          </p:cNvSpPr>
          <p:nvPr>
            <p:ph sz="quarter" idx="11"/>
          </p:nvPr>
        </p:nvSpPr>
        <p:spPr/>
        <p:txBody>
          <a:bodyPr/>
          <a:lstStyle/>
          <a:p>
            <a:pPr marL="0" indent="0">
              <a:buNone/>
            </a:pPr>
            <a:r>
              <a:rPr lang="en-US" dirty="0"/>
              <a:t>All steps required to deploy the SDWAN to AWS exist in the Lab Guide in </a:t>
            </a:r>
          </a:p>
          <a:p>
            <a:pPr marL="0" indent="0">
              <a:buNone/>
            </a:pPr>
            <a:r>
              <a:rPr lang="en-US" dirty="0"/>
              <a:t>“aws-sdwan-deploy.md”</a:t>
            </a:r>
          </a:p>
          <a:p>
            <a:pPr marL="0" indent="0">
              <a:buNone/>
            </a:pPr>
            <a:endParaRPr lang="en-US" dirty="0"/>
          </a:p>
          <a:p>
            <a:pPr marL="514350" lvl="1" indent="-342900">
              <a:buFont typeface="+mj-lt"/>
              <a:buAutoNum type="arabicPeriod"/>
            </a:pPr>
            <a:r>
              <a:rPr lang="en-US" dirty="0"/>
              <a:t>Open ”aws-sdwan-deploy.md” and wait for the instructor to provide verbal overview of next steps detailed in the readme file and completes the  live demo before proceeding</a:t>
            </a:r>
          </a:p>
          <a:p>
            <a:pPr marL="684212" lvl="2" indent="-342900">
              <a:buFont typeface="+mj-lt"/>
              <a:buAutoNum type="arabicPeriod"/>
            </a:pPr>
            <a:endParaRPr lang="en-US" dirty="0"/>
          </a:p>
          <a:p>
            <a:pPr marL="684212" lvl="2" indent="-342900">
              <a:buFont typeface="+mj-lt"/>
              <a:buAutoNum type="arabicPeriod"/>
            </a:pPr>
            <a:endParaRPr lang="en-US" dirty="0"/>
          </a:p>
          <a:p>
            <a:pPr marL="684212" lvl="2" indent="-342900">
              <a:buFont typeface="+mj-lt"/>
              <a:buAutoNum type="arabicPeriod"/>
            </a:pPr>
            <a:endParaRPr lang="en-US" dirty="0"/>
          </a:p>
          <a:p>
            <a:pPr marL="342900" indent="-342900">
              <a:buFont typeface="+mj-lt"/>
              <a:buAutoNum type="arabicPeriod"/>
            </a:pPr>
            <a:endParaRPr lang="en-US" dirty="0"/>
          </a:p>
        </p:txBody>
      </p:sp>
      <p:sp>
        <p:nvSpPr>
          <p:cNvPr id="5" name="Footer Placeholder 4">
            <a:extLst>
              <a:ext uri="{FF2B5EF4-FFF2-40B4-BE49-F238E27FC236}">
                <a16:creationId xmlns:a16="http://schemas.microsoft.com/office/drawing/2014/main" id="{DF4F64BF-5F8E-FC19-6434-159CD2E5CDC9}"/>
              </a:ext>
            </a:extLst>
          </p:cNvPr>
          <p:cNvSpPr>
            <a:spLocks noGrp="1"/>
          </p:cNvSpPr>
          <p:nvPr>
            <p:ph type="ftr" sz="quarter" idx="3"/>
          </p:nvPr>
        </p:nvSpPr>
        <p:spPr/>
        <p:txBody>
          <a:bodyPr/>
          <a:lstStyle/>
          <a:p>
            <a:r>
              <a:rPr lang="en-US"/>
              <a:t>LTRAP-3000</a:t>
            </a:r>
            <a:endParaRPr lang="en-US" dirty="0"/>
          </a:p>
        </p:txBody>
      </p:sp>
      <p:sp>
        <p:nvSpPr>
          <p:cNvPr id="4" name="Slide Number Placeholder 3">
            <a:extLst>
              <a:ext uri="{FF2B5EF4-FFF2-40B4-BE49-F238E27FC236}">
                <a16:creationId xmlns:a16="http://schemas.microsoft.com/office/drawing/2014/main" id="{FD502B4C-ABE7-AF1F-9C41-0A07F0C3CE09}"/>
              </a:ext>
            </a:extLst>
          </p:cNvPr>
          <p:cNvSpPr>
            <a:spLocks noGrp="1"/>
          </p:cNvSpPr>
          <p:nvPr>
            <p:ph type="sldNum" sz="quarter" idx="4"/>
          </p:nvPr>
        </p:nvSpPr>
        <p:spPr/>
        <p:txBody>
          <a:bodyPr/>
          <a:lstStyle/>
          <a:p>
            <a:fld id="{96A97DD0-5BE7-4856-A2A9-C42C6688E607}" type="slidenum">
              <a:rPr lang="en-US" smtClean="0"/>
              <a:pPr/>
              <a:t>15</a:t>
            </a:fld>
            <a:endParaRPr lang="en-US"/>
          </a:p>
        </p:txBody>
      </p:sp>
    </p:spTree>
    <p:extLst>
      <p:ext uri="{BB962C8B-B14F-4D97-AF65-F5344CB8AC3E}">
        <p14:creationId xmlns:p14="http://schemas.microsoft.com/office/powerpoint/2010/main" val="270488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8"/>
            <a:ext cx="6747145" cy="2326777"/>
          </a:xfrm>
        </p:spPr>
        <p:txBody>
          <a:bodyPr/>
          <a:lstStyle/>
          <a:p>
            <a:r>
              <a:rPr lang="en-US" dirty="0"/>
              <a:t>Demo</a:t>
            </a:r>
            <a:br>
              <a:rPr lang="en-US" dirty="0"/>
            </a:br>
            <a:r>
              <a:rPr lang="en-US" dirty="0"/>
              <a:t>Instructor Demonstrates Steps to Deploy SDWAN to AWS</a:t>
            </a:r>
          </a:p>
        </p:txBody>
      </p:sp>
    </p:spTree>
    <p:extLst>
      <p:ext uri="{BB962C8B-B14F-4D97-AF65-F5344CB8AC3E}">
        <p14:creationId xmlns:p14="http://schemas.microsoft.com/office/powerpoint/2010/main" val="392737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SDWAN to Azure</a:t>
            </a:r>
          </a:p>
        </p:txBody>
      </p:sp>
    </p:spTree>
    <p:extLst>
      <p:ext uri="{BB962C8B-B14F-4D97-AF65-F5344CB8AC3E}">
        <p14:creationId xmlns:p14="http://schemas.microsoft.com/office/powerpoint/2010/main" val="2955350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D030-A61B-DD61-15EA-498230127B1A}"/>
              </a:ext>
            </a:extLst>
          </p:cNvPr>
          <p:cNvSpPr>
            <a:spLocks noGrp="1"/>
          </p:cNvSpPr>
          <p:nvPr>
            <p:ph type="title"/>
          </p:nvPr>
        </p:nvSpPr>
        <p:spPr/>
        <p:txBody>
          <a:bodyPr/>
          <a:lstStyle/>
          <a:p>
            <a:r>
              <a:rPr lang="en-US" dirty="0"/>
              <a:t>Lab Part 3 – Deploy SDWAN to Azure</a:t>
            </a:r>
          </a:p>
        </p:txBody>
      </p:sp>
      <p:sp>
        <p:nvSpPr>
          <p:cNvPr id="3" name="Content Placeholder 2">
            <a:extLst>
              <a:ext uri="{FF2B5EF4-FFF2-40B4-BE49-F238E27FC236}">
                <a16:creationId xmlns:a16="http://schemas.microsoft.com/office/drawing/2014/main" id="{EA59E119-1D9F-3216-AD26-0C5BB64FA9DC}"/>
              </a:ext>
            </a:extLst>
          </p:cNvPr>
          <p:cNvSpPr>
            <a:spLocks noGrp="1"/>
          </p:cNvSpPr>
          <p:nvPr>
            <p:ph sz="quarter" idx="11"/>
          </p:nvPr>
        </p:nvSpPr>
        <p:spPr/>
        <p:txBody>
          <a:bodyPr/>
          <a:lstStyle/>
          <a:p>
            <a:pPr marL="0" indent="0">
              <a:buNone/>
            </a:pPr>
            <a:r>
              <a:rPr lang="en-US" dirty="0"/>
              <a:t>All steps required to deploy the SDWAN to Azure exist in the Lab Guide in </a:t>
            </a:r>
          </a:p>
          <a:p>
            <a:pPr marL="0" indent="0">
              <a:buNone/>
            </a:pPr>
            <a:r>
              <a:rPr lang="en-US" dirty="0"/>
              <a:t>“azure-sdwan-deploy.md”</a:t>
            </a:r>
          </a:p>
          <a:p>
            <a:pPr marL="0" indent="0">
              <a:buNone/>
            </a:pPr>
            <a:endParaRPr lang="en-US" dirty="0"/>
          </a:p>
          <a:p>
            <a:pPr marL="514350" lvl="1" indent="-342900">
              <a:buFont typeface="+mj-lt"/>
              <a:buAutoNum type="arabicPeriod"/>
            </a:pPr>
            <a:r>
              <a:rPr lang="en-US" dirty="0"/>
              <a:t>Open ”azure-sdwan-deploy.md” and wait for the instructor to provide verbal overview of next steps detailed in the readme file and completes the  live demo before proceeding</a:t>
            </a:r>
          </a:p>
          <a:p>
            <a:pPr marL="684212" lvl="2" indent="-342900">
              <a:buFont typeface="+mj-lt"/>
              <a:buAutoNum type="arabicPeriod"/>
            </a:pPr>
            <a:endParaRPr lang="en-US" dirty="0"/>
          </a:p>
          <a:p>
            <a:pPr marL="684212" lvl="2" indent="-342900">
              <a:buFont typeface="+mj-lt"/>
              <a:buAutoNum type="arabicPeriod"/>
            </a:pPr>
            <a:endParaRPr lang="en-US" dirty="0"/>
          </a:p>
          <a:p>
            <a:pPr marL="684212" lvl="2" indent="-342900">
              <a:buFont typeface="+mj-lt"/>
              <a:buAutoNum type="arabicPeriod"/>
            </a:pPr>
            <a:endParaRPr lang="en-US" dirty="0"/>
          </a:p>
          <a:p>
            <a:pPr marL="342900" indent="-342900">
              <a:buFont typeface="+mj-lt"/>
              <a:buAutoNum type="arabicPeriod"/>
            </a:pPr>
            <a:endParaRPr lang="en-US" dirty="0"/>
          </a:p>
        </p:txBody>
      </p:sp>
      <p:sp>
        <p:nvSpPr>
          <p:cNvPr id="5" name="Footer Placeholder 4">
            <a:extLst>
              <a:ext uri="{FF2B5EF4-FFF2-40B4-BE49-F238E27FC236}">
                <a16:creationId xmlns:a16="http://schemas.microsoft.com/office/drawing/2014/main" id="{DF4F64BF-5F8E-FC19-6434-159CD2E5CDC9}"/>
              </a:ext>
            </a:extLst>
          </p:cNvPr>
          <p:cNvSpPr>
            <a:spLocks noGrp="1"/>
          </p:cNvSpPr>
          <p:nvPr>
            <p:ph type="ftr" sz="quarter" idx="3"/>
          </p:nvPr>
        </p:nvSpPr>
        <p:spPr/>
        <p:txBody>
          <a:bodyPr/>
          <a:lstStyle/>
          <a:p>
            <a:r>
              <a:rPr lang="en-US"/>
              <a:t>LTRAP-3000</a:t>
            </a:r>
            <a:endParaRPr lang="en-US" dirty="0"/>
          </a:p>
        </p:txBody>
      </p:sp>
      <p:sp>
        <p:nvSpPr>
          <p:cNvPr id="4" name="Slide Number Placeholder 3">
            <a:extLst>
              <a:ext uri="{FF2B5EF4-FFF2-40B4-BE49-F238E27FC236}">
                <a16:creationId xmlns:a16="http://schemas.microsoft.com/office/drawing/2014/main" id="{F5FBE45F-4A0C-602E-449A-3EF7C51FE30D}"/>
              </a:ext>
            </a:extLst>
          </p:cNvPr>
          <p:cNvSpPr>
            <a:spLocks noGrp="1"/>
          </p:cNvSpPr>
          <p:nvPr>
            <p:ph type="sldNum" sz="quarter" idx="4"/>
          </p:nvPr>
        </p:nvSpPr>
        <p:spPr/>
        <p:txBody>
          <a:bodyPr/>
          <a:lstStyle/>
          <a:p>
            <a:fld id="{96A97DD0-5BE7-4856-A2A9-C42C6688E607}" type="slidenum">
              <a:rPr lang="en-US" smtClean="0"/>
              <a:pPr/>
              <a:t>18</a:t>
            </a:fld>
            <a:endParaRPr lang="en-US"/>
          </a:p>
        </p:txBody>
      </p:sp>
    </p:spTree>
    <p:extLst>
      <p:ext uri="{BB962C8B-B14F-4D97-AF65-F5344CB8AC3E}">
        <p14:creationId xmlns:p14="http://schemas.microsoft.com/office/powerpoint/2010/main" val="574053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8"/>
            <a:ext cx="6747145" cy="2326777"/>
          </a:xfrm>
        </p:spPr>
        <p:txBody>
          <a:bodyPr/>
          <a:lstStyle/>
          <a:p>
            <a:r>
              <a:rPr lang="en-US" dirty="0"/>
              <a:t>Demo</a:t>
            </a:r>
            <a:br>
              <a:rPr lang="en-US" dirty="0"/>
            </a:br>
            <a:r>
              <a:rPr lang="en-US" dirty="0"/>
              <a:t>Instructor Demonstrates Steps to Deploy SDWAN to Azure</a:t>
            </a:r>
          </a:p>
        </p:txBody>
      </p:sp>
    </p:spTree>
    <p:extLst>
      <p:ext uri="{BB962C8B-B14F-4D97-AF65-F5344CB8AC3E}">
        <p14:creationId xmlns:p14="http://schemas.microsoft.com/office/powerpoint/2010/main" val="410864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46359" y="3495887"/>
            <a:ext cx="6545159" cy="554375"/>
          </a:xfrm>
        </p:spPr>
        <p:txBody>
          <a:bodyPr/>
          <a:lstStyle/>
          <a:p>
            <a:r>
              <a:rPr lang="en-US" dirty="0"/>
              <a:t>Sherri Conrod, TSA &amp; Programmability Lead</a:t>
            </a:r>
            <a:br>
              <a:rPr lang="en-US" dirty="0"/>
            </a:br>
            <a:endParaRPr lang="en-US" dirty="0"/>
          </a:p>
        </p:txBody>
      </p:sp>
      <p:sp>
        <p:nvSpPr>
          <p:cNvPr id="10" name="Text Placeholder 9"/>
          <p:cNvSpPr>
            <a:spLocks noGrp="1"/>
          </p:cNvSpPr>
          <p:nvPr>
            <p:ph type="body" sz="quarter" idx="11"/>
          </p:nvPr>
        </p:nvSpPr>
        <p:spPr/>
        <p:txBody>
          <a:bodyPr/>
          <a:lstStyle/>
          <a:p>
            <a:r>
              <a:rPr lang="en-US" dirty="0"/>
              <a:t>LTRAP-3000</a:t>
            </a:r>
          </a:p>
        </p:txBody>
      </p:sp>
      <p:sp>
        <p:nvSpPr>
          <p:cNvPr id="5" name="Text Placeholder 4"/>
          <p:cNvSpPr>
            <a:spLocks noGrp="1"/>
          </p:cNvSpPr>
          <p:nvPr>
            <p:ph type="body" sz="quarter" idx="13"/>
          </p:nvPr>
        </p:nvSpPr>
        <p:spPr/>
        <p:txBody>
          <a:bodyPr/>
          <a:lstStyle/>
          <a:p>
            <a:r>
              <a:rPr lang="en-US" dirty="0"/>
              <a:t>Secure Industrial Pipelining of multi-tenancy SDWAN for MSPs in Azure, GCP, and AWS  </a:t>
            </a:r>
          </a:p>
        </p:txBody>
      </p:sp>
      <p:sp>
        <p:nvSpPr>
          <p:cNvPr id="6" name="Title 5"/>
          <p:cNvSpPr>
            <a:spLocks noGrp="1"/>
          </p:cNvSpPr>
          <p:nvPr>
            <p:ph type="ctrTitle"/>
          </p:nvPr>
        </p:nvSpPr>
        <p:spPr/>
        <p:txBody>
          <a:bodyPr/>
          <a:lstStyle/>
          <a:p>
            <a:r>
              <a:rPr lang="en-US" dirty="0"/>
              <a:t>Open Source Cisco SDWAN Multi-cloud Automation for MSPs</a:t>
            </a:r>
          </a:p>
        </p:txBody>
      </p:sp>
    </p:spTree>
    <p:extLst>
      <p:ext uri="{BB962C8B-B14F-4D97-AF65-F5344CB8AC3E}">
        <p14:creationId xmlns:p14="http://schemas.microsoft.com/office/powerpoint/2010/main" val="909434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SDWAN to GCP</a:t>
            </a:r>
          </a:p>
        </p:txBody>
      </p:sp>
    </p:spTree>
    <p:extLst>
      <p:ext uri="{BB962C8B-B14F-4D97-AF65-F5344CB8AC3E}">
        <p14:creationId xmlns:p14="http://schemas.microsoft.com/office/powerpoint/2010/main" val="3698427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D030-A61B-DD61-15EA-498230127B1A}"/>
              </a:ext>
            </a:extLst>
          </p:cNvPr>
          <p:cNvSpPr>
            <a:spLocks noGrp="1"/>
          </p:cNvSpPr>
          <p:nvPr>
            <p:ph type="title"/>
          </p:nvPr>
        </p:nvSpPr>
        <p:spPr/>
        <p:txBody>
          <a:bodyPr/>
          <a:lstStyle/>
          <a:p>
            <a:r>
              <a:rPr lang="en-US" dirty="0"/>
              <a:t>Lab Part 4 – Deploy SDWAN to GCP</a:t>
            </a:r>
          </a:p>
        </p:txBody>
      </p:sp>
      <p:sp>
        <p:nvSpPr>
          <p:cNvPr id="3" name="Content Placeholder 2">
            <a:extLst>
              <a:ext uri="{FF2B5EF4-FFF2-40B4-BE49-F238E27FC236}">
                <a16:creationId xmlns:a16="http://schemas.microsoft.com/office/drawing/2014/main" id="{EA59E119-1D9F-3216-AD26-0C5BB64FA9DC}"/>
              </a:ext>
            </a:extLst>
          </p:cNvPr>
          <p:cNvSpPr>
            <a:spLocks noGrp="1"/>
          </p:cNvSpPr>
          <p:nvPr>
            <p:ph sz="quarter" idx="11"/>
          </p:nvPr>
        </p:nvSpPr>
        <p:spPr/>
        <p:txBody>
          <a:bodyPr/>
          <a:lstStyle/>
          <a:p>
            <a:pPr marL="0" indent="0">
              <a:buNone/>
            </a:pPr>
            <a:r>
              <a:rPr lang="en-US" dirty="0"/>
              <a:t>All steps required to deploy the SDWAN to Azure exist in the Lab Guide in </a:t>
            </a:r>
          </a:p>
          <a:p>
            <a:pPr marL="0" indent="0">
              <a:buNone/>
            </a:pPr>
            <a:r>
              <a:rPr lang="en-US" dirty="0"/>
              <a:t>“gcp-sdwan-deploy.md”</a:t>
            </a:r>
          </a:p>
          <a:p>
            <a:pPr marL="0" indent="0">
              <a:buNone/>
            </a:pPr>
            <a:endParaRPr lang="en-US" dirty="0"/>
          </a:p>
          <a:p>
            <a:pPr marL="514350" lvl="1" indent="-342900">
              <a:buFont typeface="+mj-lt"/>
              <a:buAutoNum type="arabicPeriod"/>
            </a:pPr>
            <a:r>
              <a:rPr lang="en-US" dirty="0"/>
              <a:t>Open ”gcp-sdwan-deploy.md” and wait for the instructor to provide verbal overview of next steps detailed in the readme file and completes the  live demo before proceeding</a:t>
            </a:r>
          </a:p>
          <a:p>
            <a:pPr marL="684212" lvl="2" indent="-342900">
              <a:buFont typeface="+mj-lt"/>
              <a:buAutoNum type="arabicPeriod"/>
            </a:pPr>
            <a:endParaRPr lang="en-US" dirty="0"/>
          </a:p>
          <a:p>
            <a:pPr marL="684212" lvl="2" indent="-342900">
              <a:buFont typeface="+mj-lt"/>
              <a:buAutoNum type="arabicPeriod"/>
            </a:pPr>
            <a:endParaRPr lang="en-US" dirty="0"/>
          </a:p>
          <a:p>
            <a:pPr marL="684212" lvl="2" indent="-342900">
              <a:buFont typeface="+mj-lt"/>
              <a:buAutoNum type="arabicPeriod"/>
            </a:pPr>
            <a:endParaRPr lang="en-US" dirty="0"/>
          </a:p>
          <a:p>
            <a:pPr marL="342900" indent="-342900">
              <a:buFont typeface="+mj-lt"/>
              <a:buAutoNum type="arabicPeriod"/>
            </a:pPr>
            <a:endParaRPr lang="en-US" dirty="0"/>
          </a:p>
        </p:txBody>
      </p:sp>
      <p:sp>
        <p:nvSpPr>
          <p:cNvPr id="5" name="Footer Placeholder 4">
            <a:extLst>
              <a:ext uri="{FF2B5EF4-FFF2-40B4-BE49-F238E27FC236}">
                <a16:creationId xmlns:a16="http://schemas.microsoft.com/office/drawing/2014/main" id="{DF4F64BF-5F8E-FC19-6434-159CD2E5CDC9}"/>
              </a:ext>
            </a:extLst>
          </p:cNvPr>
          <p:cNvSpPr>
            <a:spLocks noGrp="1"/>
          </p:cNvSpPr>
          <p:nvPr>
            <p:ph type="ftr" sz="quarter" idx="3"/>
          </p:nvPr>
        </p:nvSpPr>
        <p:spPr/>
        <p:txBody>
          <a:bodyPr/>
          <a:lstStyle/>
          <a:p>
            <a:r>
              <a:rPr lang="en-US"/>
              <a:t>LTRAP-3000</a:t>
            </a:r>
            <a:endParaRPr lang="en-US" dirty="0"/>
          </a:p>
        </p:txBody>
      </p:sp>
      <p:sp>
        <p:nvSpPr>
          <p:cNvPr id="4" name="Slide Number Placeholder 3">
            <a:extLst>
              <a:ext uri="{FF2B5EF4-FFF2-40B4-BE49-F238E27FC236}">
                <a16:creationId xmlns:a16="http://schemas.microsoft.com/office/drawing/2014/main" id="{9F2B60D8-0951-56A0-B2C5-4F9F39856D1B}"/>
              </a:ext>
            </a:extLst>
          </p:cNvPr>
          <p:cNvSpPr>
            <a:spLocks noGrp="1"/>
          </p:cNvSpPr>
          <p:nvPr>
            <p:ph type="sldNum" sz="quarter" idx="4"/>
          </p:nvPr>
        </p:nvSpPr>
        <p:spPr/>
        <p:txBody>
          <a:bodyPr/>
          <a:lstStyle/>
          <a:p>
            <a:fld id="{96A97DD0-5BE7-4856-A2A9-C42C6688E607}" type="slidenum">
              <a:rPr lang="en-US" smtClean="0"/>
              <a:pPr/>
              <a:t>21</a:t>
            </a:fld>
            <a:endParaRPr lang="en-US"/>
          </a:p>
        </p:txBody>
      </p:sp>
    </p:spTree>
    <p:extLst>
      <p:ext uri="{BB962C8B-B14F-4D97-AF65-F5344CB8AC3E}">
        <p14:creationId xmlns:p14="http://schemas.microsoft.com/office/powerpoint/2010/main" val="3904576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8"/>
            <a:ext cx="6747145" cy="2326777"/>
          </a:xfrm>
        </p:spPr>
        <p:txBody>
          <a:bodyPr/>
          <a:lstStyle/>
          <a:p>
            <a:r>
              <a:rPr lang="en-US" dirty="0"/>
              <a:t>Demo</a:t>
            </a:r>
            <a:br>
              <a:rPr lang="en-US" dirty="0"/>
            </a:br>
            <a:r>
              <a:rPr lang="en-US" dirty="0"/>
              <a:t>Instructor Demonstrates Steps to Deploy SDWAN to GCP</a:t>
            </a:r>
          </a:p>
        </p:txBody>
      </p:sp>
    </p:spTree>
    <p:extLst>
      <p:ext uri="{BB962C8B-B14F-4D97-AF65-F5344CB8AC3E}">
        <p14:creationId xmlns:p14="http://schemas.microsoft.com/office/powerpoint/2010/main" val="1736365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1-A6CF-0952-8ABB-82AA7CAEEEE1}"/>
              </a:ext>
            </a:extLst>
          </p:cNvPr>
          <p:cNvSpPr>
            <a:spLocks noGrp="1"/>
          </p:cNvSpPr>
          <p:nvPr>
            <p:ph type="title"/>
          </p:nvPr>
        </p:nvSpPr>
        <p:spPr/>
        <p:txBody>
          <a:bodyPr/>
          <a:lstStyle/>
          <a:p>
            <a:r>
              <a:rPr lang="en-US"/>
              <a:t>Fill out your session surveys!</a:t>
            </a:r>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a:xfrm>
            <a:off x="1258999" y="1417235"/>
            <a:ext cx="4887378" cy="759765"/>
          </a:xfrm>
        </p:spPr>
        <p:txBody>
          <a:bodyPr/>
          <a:lstStyle/>
          <a:p>
            <a:pPr marL="0" indent="0">
              <a:buNone/>
            </a:pPr>
            <a:r>
              <a:rPr lang="en-US" sz="1600"/>
              <a:t>Attendees who fill out a minimum of four session surveys and the overall event survey will get </a:t>
            </a:r>
            <a:r>
              <a:rPr lang="en-US" sz="1600">
                <a:latin typeface="CiscoSansTT Medium" panose="020B0503020201020303" pitchFamily="34" charset="0"/>
                <a:cs typeface="CiscoSansTT Medium" panose="020B0503020201020303" pitchFamily="34" charset="0"/>
              </a:rPr>
              <a:t>Cisco Live-branded socks </a:t>
            </a:r>
            <a:r>
              <a:rPr lang="en-US" sz="1600"/>
              <a:t>(while supplies last)! </a:t>
            </a:r>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a:t>LTRAP-3000</a:t>
            </a:r>
          </a:p>
        </p:txBody>
      </p:sp>
      <p:pic>
        <p:nvPicPr>
          <p:cNvPr id="7" name="Picture 7" descr="Logo&#10;&#10;Description automatically generated">
            <a:extLst>
              <a:ext uri="{FF2B5EF4-FFF2-40B4-BE49-F238E27FC236}">
                <a16:creationId xmlns:a16="http://schemas.microsoft.com/office/drawing/2014/main" id="{DBDF5EE9-FFC5-322C-184C-ABB7A917D93C}"/>
              </a:ext>
            </a:extLst>
          </p:cNvPr>
          <p:cNvPicPr>
            <a:picLocks noChangeAspect="1"/>
          </p:cNvPicPr>
          <p:nvPr/>
        </p:nvPicPr>
        <p:blipFill>
          <a:blip r:embed="rId2"/>
          <a:stretch>
            <a:fillRect/>
          </a:stretch>
        </p:blipFill>
        <p:spPr>
          <a:xfrm>
            <a:off x="5973288" y="923544"/>
            <a:ext cx="2288903" cy="2961846"/>
          </a:xfrm>
          <a:prstGeom prst="rect">
            <a:avLst/>
          </a:prstGeom>
        </p:spPr>
      </p:pic>
      <p:sp>
        <p:nvSpPr>
          <p:cNvPr id="15" name="TextBox 14">
            <a:extLst>
              <a:ext uri="{FF2B5EF4-FFF2-40B4-BE49-F238E27FC236}">
                <a16:creationId xmlns:a16="http://schemas.microsoft.com/office/drawing/2014/main" id="{78B2C485-B9F3-CFFC-EC64-E3A782DD19E8}"/>
              </a:ext>
            </a:extLst>
          </p:cNvPr>
          <p:cNvSpPr txBox="1"/>
          <p:nvPr/>
        </p:nvSpPr>
        <p:spPr>
          <a:xfrm>
            <a:off x="530818" y="4037711"/>
            <a:ext cx="8082363" cy="335756"/>
          </a:xfrm>
          <a:prstGeom prst="roundRect">
            <a:avLst>
              <a:gd name="adj" fmla="val 50000"/>
            </a:avLst>
          </a:prstGeom>
          <a:solidFill>
            <a:schemeClr val="bg1"/>
          </a:solidFill>
        </p:spPr>
        <p:txBody>
          <a:bodyPr wrap="square" lIns="0" tIns="0" rIns="0" bIns="0" anchor="ctr">
            <a:noAutofit/>
          </a:bodyPr>
          <a:lstStyle/>
          <a:p>
            <a:pPr algn="ctr"/>
            <a:r>
              <a:rPr lang="en-US" sz="1200">
                <a:solidFill>
                  <a:schemeClr val="bg2"/>
                </a:solidFill>
                <a:latin typeface="CiscoSansTT Medium" panose="020B0503020201020303" pitchFamily="34" charset="0"/>
                <a:cs typeface="CiscoSansTT Medium" panose="020B0503020201020303" pitchFamily="34" charset="0"/>
              </a:rPr>
              <a:t>These points </a:t>
            </a:r>
            <a:r>
              <a:rPr lang="en-US" sz="1200">
                <a:solidFill>
                  <a:schemeClr val="bg2"/>
                </a:solidFill>
                <a:latin typeface="+mn-lt"/>
                <a:cs typeface="CiscoSansTT Medium" panose="020B0503020201020303" pitchFamily="34" charset="0"/>
              </a:rPr>
              <a:t>help you get on the leaderboard and increase your chances of winning daily and grand prizes</a:t>
            </a:r>
          </a:p>
        </p:txBody>
      </p:sp>
      <p:cxnSp>
        <p:nvCxnSpPr>
          <p:cNvPr id="16" name="Straight Connector 15">
            <a:extLst>
              <a:ext uri="{FF2B5EF4-FFF2-40B4-BE49-F238E27FC236}">
                <a16:creationId xmlns:a16="http://schemas.microsoft.com/office/drawing/2014/main" id="{17D1C477-37EE-E94C-0128-8681E64C4C13}"/>
              </a:ext>
            </a:extLst>
          </p:cNvPr>
          <p:cNvCxnSpPr>
            <a:cxnSpLocks/>
          </p:cNvCxnSpPr>
          <p:nvPr/>
        </p:nvCxnSpPr>
        <p:spPr>
          <a:xfrm>
            <a:off x="530818" y="2457870"/>
            <a:ext cx="53652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20233CFB-29F2-65E3-C2AF-052B417A6BF3}"/>
              </a:ext>
            </a:extLst>
          </p:cNvPr>
          <p:cNvSpPr txBox="1">
            <a:spLocks/>
          </p:cNvSpPr>
          <p:nvPr/>
        </p:nvSpPr>
        <p:spPr>
          <a:xfrm>
            <a:off x="1258999" y="2713804"/>
            <a:ext cx="4493501" cy="521087"/>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a:t>Attendees will also earn 100 points in the </a:t>
            </a:r>
            <a:r>
              <a:rPr lang="en-US" sz="1600">
                <a:latin typeface="CiscoSansTT Medium" panose="020B0503020201020303" pitchFamily="34" charset="0"/>
                <a:cs typeface="CiscoSansTT Medium" panose="020B0503020201020303" pitchFamily="34" charset="0"/>
              </a:rPr>
              <a:t>Cisco Live Game </a:t>
            </a:r>
            <a:r>
              <a:rPr lang="en-US" sz="1600"/>
              <a:t>for every survey completed. </a:t>
            </a:r>
          </a:p>
        </p:txBody>
      </p:sp>
      <p:pic>
        <p:nvPicPr>
          <p:cNvPr id="21" name="Graphic 34">
            <a:extLst>
              <a:ext uri="{FF2B5EF4-FFF2-40B4-BE49-F238E27FC236}">
                <a16:creationId xmlns:a16="http://schemas.microsoft.com/office/drawing/2014/main" id="{EC3C9668-E77C-BE61-AE49-53B8C9AAF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526" y="2581975"/>
            <a:ext cx="784744" cy="784744"/>
          </a:xfrm>
          <a:prstGeom prst="rect">
            <a:avLst/>
          </a:prstGeom>
        </p:spPr>
      </p:pic>
      <p:pic>
        <p:nvPicPr>
          <p:cNvPr id="22" name="Graphic 26">
            <a:extLst>
              <a:ext uri="{FF2B5EF4-FFF2-40B4-BE49-F238E27FC236}">
                <a16:creationId xmlns:a16="http://schemas.microsoft.com/office/drawing/2014/main" id="{EEEF444D-E189-7378-327C-A5536831A2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526" y="1392256"/>
            <a:ext cx="784744" cy="784744"/>
          </a:xfrm>
          <a:prstGeom prst="rect">
            <a:avLst/>
          </a:prstGeom>
        </p:spPr>
      </p:pic>
      <p:sp>
        <p:nvSpPr>
          <p:cNvPr id="4" name="Slide Number Placeholder 3">
            <a:extLst>
              <a:ext uri="{FF2B5EF4-FFF2-40B4-BE49-F238E27FC236}">
                <a16:creationId xmlns:a16="http://schemas.microsoft.com/office/drawing/2014/main" id="{975EB0FE-187B-D9A6-93F8-637D7BDFA4A9}"/>
              </a:ext>
            </a:extLst>
          </p:cNvPr>
          <p:cNvSpPr>
            <a:spLocks noGrp="1"/>
          </p:cNvSpPr>
          <p:nvPr>
            <p:ph type="sldNum" sz="quarter" idx="4"/>
          </p:nvPr>
        </p:nvSpPr>
        <p:spPr/>
        <p:txBody>
          <a:bodyPr/>
          <a:lstStyle/>
          <a:p>
            <a:fld id="{96A97DD0-5BE7-4856-A2A9-C42C6688E607}" type="slidenum">
              <a:rPr lang="en-US" smtClean="0"/>
              <a:pPr/>
              <a:t>23</a:t>
            </a:fld>
            <a:endParaRPr lang="en-US"/>
          </a:p>
        </p:txBody>
      </p:sp>
    </p:spTree>
    <p:extLst>
      <p:ext uri="{BB962C8B-B14F-4D97-AF65-F5344CB8AC3E}">
        <p14:creationId xmlns:p14="http://schemas.microsoft.com/office/powerpoint/2010/main" val="1232118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59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2"/>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2383299"/>
            <a:ext cx="3827463" cy="1828800"/>
          </a:xfrm>
        </p:spPr>
        <p:txBody>
          <a:bodyPr/>
          <a:lstStyle/>
          <a:p>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US" sz="1600" dirty="0"/>
              <a:t>Visit the Cisco Showcase </a:t>
            </a:r>
            <a:br>
              <a:rPr lang="en-US" sz="1600" dirty="0"/>
            </a:br>
            <a:r>
              <a:rPr lang="en-US" sz="1600" dirty="0"/>
              <a:t>for related demos</a:t>
            </a:r>
          </a:p>
          <a:p>
            <a:pPr>
              <a:spcBef>
                <a:spcPts val="2400"/>
              </a:spcBef>
            </a:pPr>
            <a:r>
              <a:rPr lang="en-US" sz="1600" dirty="0"/>
              <a:t>Book your one-on-one</a:t>
            </a:r>
            <a:br>
              <a:rPr lang="en-US" sz="1600" dirty="0"/>
            </a:br>
            <a:r>
              <a:rPr lang="en-US" sz="1600" dirty="0"/>
              <a:t>Meet the Engineer meeting</a:t>
            </a:r>
          </a:p>
          <a:p>
            <a:pPr>
              <a:spcBef>
                <a:spcPts val="2400"/>
              </a:spcBef>
            </a:pPr>
            <a:r>
              <a:rPr lang="en-US" sz="1600" dirty="0"/>
              <a:t>Attend the interactive education with </a:t>
            </a:r>
            <a:r>
              <a:rPr lang="en-US" sz="1600" dirty="0" err="1"/>
              <a:t>DevNet</a:t>
            </a:r>
            <a:r>
              <a:rPr lang="en-US" sz="1600" dirty="0"/>
              <a: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3"/>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25</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a:t>LTRAP-3000</a:t>
            </a:r>
            <a:endParaRPr lang="en-US" dirty="0"/>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6828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61CD19A-DBCC-CE6E-F5B9-D7C026E5B48D}"/>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6C7AFE96-4BFE-35E4-2C2C-5D8BBDAB4620}"/>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6669B8E2-E75D-6362-460B-C3B72B62D3F0}"/>
                </a:ext>
              </a:extLst>
            </p:cNvPr>
            <p:cNvPicPr>
              <a:picLocks noChangeAspect="1"/>
            </p:cNvPicPr>
            <p:nvPr/>
          </p:nvPicPr>
          <p:blipFill>
            <a:blip r:embed="rId2"/>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E5959F22-857B-6721-C298-68578D2313AE}"/>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p:txBody>
          <a:bodyPr/>
          <a:lstStyle/>
          <a:p>
            <a:r>
              <a:rPr lang="en-US" dirty="0"/>
              <a:t>Cisco Webex App </a:t>
            </a:r>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June </a:t>
            </a:r>
            <a:r>
              <a:rPr lang="en-US" sz="1600" kern="0" dirty="0">
                <a:solidFill>
                  <a:schemeClr val="accent1"/>
                </a:solidFill>
                <a:latin typeface="CiscoSansTT Light" panose="020B0503020201020303" pitchFamily="34" charset="0"/>
                <a:cs typeface="CiscoSansTT Light" panose="020B0503020201020303" pitchFamily="34" charset="0"/>
              </a:rPr>
              <a:t>9</a:t>
            </a: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 2023.</a:t>
            </a:r>
          </a:p>
        </p:txBody>
      </p:sp>
      <p:sp>
        <p:nvSpPr>
          <p:cNvPr id="19" name="Rounded Rectangle 22">
            <a:extLst>
              <a:ext uri="{FF2B5EF4-FFF2-40B4-BE49-F238E27FC236}">
                <a16:creationId xmlns:a16="http://schemas.microsoft.com/office/drawing/2014/main" id="{0398543E-A5CA-818C-5240-AA6A21301A3E}"/>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114AB60C-C86D-9667-7163-BE8DB4B51F1B}"/>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a14="http://schemas.microsoft.com/office/drawing/2010/main" xmlns="">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03D3C21D-A53A-C311-AE22-6CD9776BCE35}"/>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3</a:t>
            </a:fld>
            <a:endParaRPr lang="en-US" dirty="0"/>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https://ciscolive.ciscoevents.com/ciscolivebot/#</a:t>
            </a:r>
            <a:r>
              <a:rPr lang="en-US" dirty="0">
                <a:solidFill>
                  <a:schemeClr val="bg2"/>
                </a:solidFill>
              </a:rPr>
              <a:t>BRKXXX-xxxx</a:t>
            </a:r>
          </a:p>
        </p:txBody>
      </p:sp>
      <p:sp>
        <p:nvSpPr>
          <p:cNvPr id="29" name="Rectangle 4">
            <a:extLst>
              <a:ext uri="{FF2B5EF4-FFF2-40B4-BE49-F238E27FC236}">
                <a16:creationId xmlns:a16="http://schemas.microsoft.com/office/drawing/2014/main" id="{9F273539-5430-17EE-2AEE-30C9D0440F5B}"/>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C43B4621-55D1-24A9-C06F-F1A0AB09BE8A}"/>
              </a:ext>
            </a:extLst>
          </p:cNvPr>
          <p:cNvSpPr>
            <a:spLocks noGrp="1"/>
          </p:cNvSpPr>
          <p:nvPr>
            <p:ph type="ftr" sz="quarter" idx="3"/>
          </p:nvPr>
        </p:nvSpPr>
        <p:spPr/>
        <p:txBody>
          <a:bodyPr/>
          <a:lstStyle/>
          <a:p>
            <a:r>
              <a:rPr lang="en-US">
                <a:solidFill>
                  <a:schemeClr val="bg2"/>
                </a:solidFill>
              </a:rPr>
              <a:t>LTRAP-3000</a:t>
            </a:r>
            <a:endParaRPr lang="en-US" dirty="0">
              <a:solidFill>
                <a:schemeClr val="bg2"/>
              </a:solidFill>
            </a:endParaRPr>
          </a:p>
        </p:txBody>
      </p:sp>
      <p:sp>
        <p:nvSpPr>
          <p:cNvPr id="3" name="Slide Number Placeholder 2">
            <a:extLst>
              <a:ext uri="{FF2B5EF4-FFF2-40B4-BE49-F238E27FC236}">
                <a16:creationId xmlns:a16="http://schemas.microsoft.com/office/drawing/2014/main" id="{2D7D632B-C670-EC38-0D53-9B440891D9E2}"/>
              </a:ext>
            </a:extLst>
          </p:cNvPr>
          <p:cNvSpPr>
            <a:spLocks noGrp="1"/>
          </p:cNvSpPr>
          <p:nvPr>
            <p:ph type="sldNum" sz="quarter" idx="4"/>
          </p:nvPr>
        </p:nvSpPr>
        <p:spPr/>
        <p:txBody>
          <a:bodyPr/>
          <a:lstStyle/>
          <a:p>
            <a:fld id="{96A97DD0-5BE7-4856-A2A9-C42C6688E607}" type="slidenum">
              <a:rPr lang="en-US" smtClean="0"/>
              <a:pPr/>
              <a:t>3</a:t>
            </a:fld>
            <a:endParaRPr lang="en-US"/>
          </a:p>
        </p:txBody>
      </p:sp>
    </p:spTree>
    <p:extLst>
      <p:ext uri="{BB962C8B-B14F-4D97-AF65-F5344CB8AC3E}">
        <p14:creationId xmlns:p14="http://schemas.microsoft.com/office/powerpoint/2010/main" val="2975757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Albert Einstein</a:t>
            </a:r>
          </a:p>
        </p:txBody>
      </p:sp>
      <p:sp>
        <p:nvSpPr>
          <p:cNvPr id="3" name="Title 2"/>
          <p:cNvSpPr>
            <a:spLocks noGrp="1"/>
          </p:cNvSpPr>
          <p:nvPr>
            <p:ph type="ctrTitle"/>
          </p:nvPr>
        </p:nvSpPr>
        <p:spPr/>
        <p:txBody>
          <a:bodyPr/>
          <a:lstStyle/>
          <a:p>
            <a:r>
              <a:rPr lang="en-US" dirty="0"/>
              <a:t>“we cannot solve our problems with the same thinking we used when we created them.”</a:t>
            </a:r>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a:t>LTRAP-3000</a:t>
            </a:r>
            <a:endParaRPr lang="en-US" dirty="0"/>
          </a:p>
        </p:txBody>
      </p:sp>
      <p:sp>
        <p:nvSpPr>
          <p:cNvPr id="2" name="Slide Number Placeholder 1">
            <a:extLst>
              <a:ext uri="{FF2B5EF4-FFF2-40B4-BE49-F238E27FC236}">
                <a16:creationId xmlns:a16="http://schemas.microsoft.com/office/drawing/2014/main" id="{C46B2589-6D83-E421-D7DE-A92A85236B88}"/>
              </a:ext>
            </a:extLst>
          </p:cNvPr>
          <p:cNvSpPr>
            <a:spLocks noGrp="1"/>
          </p:cNvSpPr>
          <p:nvPr>
            <p:ph type="sldNum" sz="quarter" idx="4"/>
          </p:nvPr>
        </p:nvSpPr>
        <p:spPr/>
        <p:txBody>
          <a:bodyPr/>
          <a:lstStyle/>
          <a:p>
            <a:fld id="{96A97DD0-5BE7-4856-A2A9-C42C6688E607}" type="slidenum">
              <a:rPr lang="en-US" smtClean="0"/>
              <a:pPr/>
              <a:t>4</a:t>
            </a:fld>
            <a:endParaRPr lang="en-US"/>
          </a:p>
        </p:txBody>
      </p:sp>
    </p:spTree>
    <p:extLst>
      <p:ext uri="{BB962C8B-B14F-4D97-AF65-F5344CB8AC3E}">
        <p14:creationId xmlns:p14="http://schemas.microsoft.com/office/powerpoint/2010/main" val="1304680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38944" y="1268173"/>
            <a:ext cx="8266112" cy="2743200"/>
          </a:xfrm>
        </p:spPr>
        <p:txBody>
          <a:bodyPr/>
          <a:lstStyle/>
          <a:p>
            <a:r>
              <a:rPr lang="en-US" sz="1600" dirty="0"/>
              <a:t>Introduction</a:t>
            </a:r>
          </a:p>
          <a:p>
            <a:r>
              <a:rPr lang="en-US" sz="1600" dirty="0"/>
              <a:t>Lab Intro</a:t>
            </a:r>
          </a:p>
          <a:p>
            <a:r>
              <a:rPr lang="en-US" sz="1600" dirty="0"/>
              <a:t>SDWAN Prep – Automated Deployment of Underlays to AWS, GCP, and Azure</a:t>
            </a:r>
          </a:p>
          <a:p>
            <a:r>
              <a:rPr lang="en-US" sz="1600" dirty="0"/>
              <a:t>SDWAN Deployment:</a:t>
            </a:r>
          </a:p>
          <a:p>
            <a:pPr lvl="1"/>
            <a:r>
              <a:rPr lang="en-US" sz="1600" dirty="0"/>
              <a:t>AWS</a:t>
            </a:r>
          </a:p>
          <a:p>
            <a:pPr lvl="1"/>
            <a:r>
              <a:rPr lang="en-US" sz="1600" dirty="0"/>
              <a:t>Azure</a:t>
            </a:r>
          </a:p>
          <a:p>
            <a:pPr lvl="1"/>
            <a:r>
              <a:rPr lang="en-US" sz="1600" dirty="0"/>
              <a:t>GCP</a:t>
            </a:r>
          </a:p>
          <a:p>
            <a:r>
              <a:rPr lang="en-US" sz="1600" dirty="0"/>
              <a:t>Monetization SDWAN</a:t>
            </a:r>
          </a:p>
        </p:txBody>
      </p:sp>
      <p:sp>
        <p:nvSpPr>
          <p:cNvPr id="3" name="Footer Placeholder 2">
            <a:extLst>
              <a:ext uri="{FF2B5EF4-FFF2-40B4-BE49-F238E27FC236}">
                <a16:creationId xmlns:a16="http://schemas.microsoft.com/office/drawing/2014/main" id="{2644A8B3-5A11-E14B-A8F7-DAB0E0C24179}"/>
              </a:ext>
            </a:extLst>
          </p:cNvPr>
          <p:cNvSpPr>
            <a:spLocks noGrp="1"/>
          </p:cNvSpPr>
          <p:nvPr>
            <p:ph type="ftr" sz="quarter" idx="3"/>
          </p:nvPr>
        </p:nvSpPr>
        <p:spPr/>
        <p:txBody>
          <a:bodyPr/>
          <a:lstStyle/>
          <a:p>
            <a:r>
              <a:rPr lang="en-US"/>
              <a:t>LTRAP-3000</a:t>
            </a:r>
            <a:endParaRPr lang="en-US" dirty="0"/>
          </a:p>
        </p:txBody>
      </p:sp>
      <p:sp>
        <p:nvSpPr>
          <p:cNvPr id="4" name="Slide Number Placeholder 3">
            <a:extLst>
              <a:ext uri="{FF2B5EF4-FFF2-40B4-BE49-F238E27FC236}">
                <a16:creationId xmlns:a16="http://schemas.microsoft.com/office/drawing/2014/main" id="{0329D96E-34F2-9321-2D3C-9D83055688A8}"/>
              </a:ext>
            </a:extLst>
          </p:cNvPr>
          <p:cNvSpPr>
            <a:spLocks noGrp="1"/>
          </p:cNvSpPr>
          <p:nvPr>
            <p:ph type="sldNum" sz="quarter" idx="4"/>
          </p:nvPr>
        </p:nvSpPr>
        <p:spPr/>
        <p:txBody>
          <a:bodyPr/>
          <a:lstStyle/>
          <a:p>
            <a:fld id="{96A97DD0-5BE7-4856-A2A9-C42C6688E607}" type="slidenum">
              <a:rPr lang="en-US" smtClean="0"/>
              <a:pPr/>
              <a:t>5</a:t>
            </a:fld>
            <a:endParaRPr lang="en-US"/>
          </a:p>
        </p:txBody>
      </p:sp>
    </p:spTree>
    <p:extLst>
      <p:ext uri="{BB962C8B-B14F-4D97-AF65-F5344CB8AC3E}">
        <p14:creationId xmlns:p14="http://schemas.microsoft.com/office/powerpoint/2010/main" val="2313747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56936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1"/>
          </p:nvPr>
        </p:nvSpPr>
        <p:spPr>
          <a:xfrm>
            <a:off x="442971" y="557784"/>
            <a:ext cx="8257032" cy="3392424"/>
          </a:xfrm>
        </p:spPr>
        <p:txBody>
          <a:bodyPr/>
          <a:lstStyle/>
          <a:p>
            <a:endParaRPr lang="en-US" sz="1600" dirty="0"/>
          </a:p>
          <a:p>
            <a:pPr lvl="0"/>
            <a:r>
              <a:rPr lang="en-US" sz="1400" dirty="0"/>
              <a:t>SDWAN is the ideal solution for deploying managing and monitoring a cloud WAN especially for overlay solutions such as Cloud Foundry that require a flat networking model</a:t>
            </a:r>
          </a:p>
          <a:p>
            <a:pPr lvl="1"/>
            <a:r>
              <a:rPr lang="en-US" sz="1400" dirty="0"/>
              <a:t>Challenges: </a:t>
            </a:r>
          </a:p>
          <a:p>
            <a:pPr lvl="2"/>
            <a:r>
              <a:rPr lang="en-US" sz="1400" dirty="0"/>
              <a:t>To prepare an underlay and deploy the SDWAN manually via a manual GUI legacy point and click workflow is time slow and error prone and has both security and business continuity </a:t>
            </a:r>
          </a:p>
          <a:p>
            <a:pPr lvl="2"/>
            <a:r>
              <a:rPr lang="en-US" sz="1400" dirty="0"/>
              <a:t>Companies launching new MSP monetization of SDWAN require an automated multi-tenancy open-source code base to quickly deploy and evaluate the solution and integrate it with their existing Devops and Netops Frameworks</a:t>
            </a:r>
          </a:p>
          <a:p>
            <a:pPr lvl="1"/>
            <a:r>
              <a:rPr lang="en-US" sz="1400" dirty="0"/>
              <a:t>Solution: </a:t>
            </a:r>
          </a:p>
          <a:p>
            <a:pPr lvl="2"/>
            <a:r>
              <a:rPr lang="en-US" sz="1400" dirty="0"/>
              <a:t>Automation of deployments of the underlay and overlay SDWAN from code is faster, less prone to human error, and can be iterated on rapidly to improve Business Continuity and improve Delivery and accelerated monetization of SDWAN solutions. </a:t>
            </a:r>
          </a:p>
          <a:p>
            <a:pPr lvl="2"/>
            <a:r>
              <a:rPr lang="en-US" sz="1400" dirty="0"/>
              <a:t>Decoupling of the underlay from the overlay allows for the ease of deploying a flat network across multiple cloud providers.</a:t>
            </a:r>
          </a:p>
          <a:p>
            <a:pPr lvl="2"/>
            <a:r>
              <a:rPr lang="en-US" sz="1400" dirty="0"/>
              <a:t>Automation allows for monetization of SDWAN and related services via your marketplace, allowing you to realize revenue rapidly</a:t>
            </a:r>
          </a:p>
        </p:txBody>
      </p:sp>
      <p:sp>
        <p:nvSpPr>
          <p:cNvPr id="5" name="Footer Placeholder 4">
            <a:extLst>
              <a:ext uri="{FF2B5EF4-FFF2-40B4-BE49-F238E27FC236}">
                <a16:creationId xmlns:a16="http://schemas.microsoft.com/office/drawing/2014/main" id="{1C7791E3-8041-DC4D-8234-3494B1ACC494}"/>
              </a:ext>
            </a:extLst>
          </p:cNvPr>
          <p:cNvSpPr>
            <a:spLocks noGrp="1"/>
          </p:cNvSpPr>
          <p:nvPr>
            <p:ph type="ftr" sz="quarter" idx="3"/>
          </p:nvPr>
        </p:nvSpPr>
        <p:spPr/>
        <p:txBody>
          <a:bodyPr/>
          <a:lstStyle/>
          <a:p>
            <a:r>
              <a:rPr lang="en-US"/>
              <a:t>LTRAP-3000</a:t>
            </a:r>
            <a:endParaRPr lang="en-US" dirty="0"/>
          </a:p>
        </p:txBody>
      </p:sp>
      <p:sp>
        <p:nvSpPr>
          <p:cNvPr id="4" name="Slide Number Placeholder 3">
            <a:extLst>
              <a:ext uri="{FF2B5EF4-FFF2-40B4-BE49-F238E27FC236}">
                <a16:creationId xmlns:a16="http://schemas.microsoft.com/office/drawing/2014/main" id="{145C6A2C-01F6-718E-55E5-8E0C503D7C8B}"/>
              </a:ext>
            </a:extLst>
          </p:cNvPr>
          <p:cNvSpPr>
            <a:spLocks noGrp="1"/>
          </p:cNvSpPr>
          <p:nvPr>
            <p:ph type="sldNum" sz="quarter" idx="4"/>
          </p:nvPr>
        </p:nvSpPr>
        <p:spPr/>
        <p:txBody>
          <a:bodyPr/>
          <a:lstStyle/>
          <a:p>
            <a:fld id="{96A97DD0-5BE7-4856-A2A9-C42C6688E607}" type="slidenum">
              <a:rPr lang="en-US" smtClean="0"/>
              <a:pPr/>
              <a:t>7</a:t>
            </a:fld>
            <a:endParaRPr lang="en-US"/>
          </a:p>
        </p:txBody>
      </p:sp>
    </p:spTree>
    <p:extLst>
      <p:ext uri="{BB962C8B-B14F-4D97-AF65-F5344CB8AC3E}">
        <p14:creationId xmlns:p14="http://schemas.microsoft.com/office/powerpoint/2010/main" val="27361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9BA0-0326-5D4A-0AA8-F8C252AE9400}"/>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E15CDDA-B15A-34D3-4EC9-A3AD7421D152}"/>
              </a:ext>
            </a:extLst>
          </p:cNvPr>
          <p:cNvSpPr>
            <a:spLocks noGrp="1"/>
          </p:cNvSpPr>
          <p:nvPr>
            <p:ph sz="quarter" idx="11"/>
          </p:nvPr>
        </p:nvSpPr>
        <p:spPr/>
        <p:txBody>
          <a:bodyPr/>
          <a:lstStyle/>
          <a:p>
            <a:pPr marL="0" indent="0">
              <a:buNone/>
            </a:pPr>
            <a:r>
              <a:rPr lang="en-US" sz="1800" dirty="0"/>
              <a:t>At the completion of this Lab you will have successfully:</a:t>
            </a:r>
          </a:p>
          <a:p>
            <a:r>
              <a:rPr lang="en-US" sz="1800" dirty="0"/>
              <a:t>Deployed all underlay pre-requisites for SDWAN into AWS, Azure, GCP via code in your Industrial Pipeline </a:t>
            </a:r>
          </a:p>
          <a:p>
            <a:r>
              <a:rPr lang="en-US" sz="1800" dirty="0"/>
              <a:t>Deployed Cisco Viptela SDWAN into AWS, Azure, GCP using an Open Source, Secure Industrial Pipeline </a:t>
            </a:r>
          </a:p>
          <a:p>
            <a:r>
              <a:rPr lang="en-US" sz="1800" dirty="0"/>
              <a:t>Understand all pre-requisites and components along with the workflow sequence into all three Cloud Providers: AWS, Azure, GCP</a:t>
            </a:r>
          </a:p>
          <a:p>
            <a:r>
              <a:rPr lang="en-US" sz="1800" dirty="0"/>
              <a:t>Understand the component block architecture of a SECURE Industrial Pipeline and SDLC Agile workflow and How to Monetize SDWAN </a:t>
            </a:r>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B0EAB9C3-BA85-D7CD-303F-E0F99A80A151}"/>
              </a:ext>
            </a:extLst>
          </p:cNvPr>
          <p:cNvSpPr>
            <a:spLocks noGrp="1"/>
          </p:cNvSpPr>
          <p:nvPr>
            <p:ph type="ftr" sz="quarter" idx="3"/>
          </p:nvPr>
        </p:nvSpPr>
        <p:spPr/>
        <p:txBody>
          <a:bodyPr/>
          <a:lstStyle/>
          <a:p>
            <a:r>
              <a:rPr lang="en-US"/>
              <a:t>LTRAP-3000</a:t>
            </a:r>
            <a:endParaRPr lang="en-US" dirty="0"/>
          </a:p>
        </p:txBody>
      </p:sp>
      <p:sp>
        <p:nvSpPr>
          <p:cNvPr id="4" name="Slide Number Placeholder 3">
            <a:extLst>
              <a:ext uri="{FF2B5EF4-FFF2-40B4-BE49-F238E27FC236}">
                <a16:creationId xmlns:a16="http://schemas.microsoft.com/office/drawing/2014/main" id="{045272C2-22B7-9871-D287-4A0EA45B1087}"/>
              </a:ext>
            </a:extLst>
          </p:cNvPr>
          <p:cNvSpPr>
            <a:spLocks noGrp="1"/>
          </p:cNvSpPr>
          <p:nvPr>
            <p:ph type="sldNum" sz="quarter" idx="4"/>
          </p:nvPr>
        </p:nvSpPr>
        <p:spPr/>
        <p:txBody>
          <a:bodyPr/>
          <a:lstStyle/>
          <a:p>
            <a:fld id="{96A97DD0-5BE7-4856-A2A9-C42C6688E607}" type="slidenum">
              <a:rPr lang="en-US" smtClean="0"/>
              <a:pPr/>
              <a:t>8</a:t>
            </a:fld>
            <a:endParaRPr lang="en-US"/>
          </a:p>
        </p:txBody>
      </p:sp>
    </p:spTree>
    <p:extLst>
      <p:ext uri="{BB962C8B-B14F-4D97-AF65-F5344CB8AC3E}">
        <p14:creationId xmlns:p14="http://schemas.microsoft.com/office/powerpoint/2010/main" val="270680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a:t>
            </a:r>
          </a:p>
        </p:txBody>
      </p:sp>
    </p:spTree>
    <p:extLst>
      <p:ext uri="{BB962C8B-B14F-4D97-AF65-F5344CB8AC3E}">
        <p14:creationId xmlns:p14="http://schemas.microsoft.com/office/powerpoint/2010/main" val="32706090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Cisco Live 2023">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57D9DFCFCD6B04180C81A4A640A75E0" ma:contentTypeVersion="16" ma:contentTypeDescription="Create a new document." ma:contentTypeScope="" ma:versionID="807f0f74d792d9d03750290ec99aa979">
  <xsd:schema xmlns:xsd="http://www.w3.org/2001/XMLSchema" xmlns:xs="http://www.w3.org/2001/XMLSchema" xmlns:p="http://schemas.microsoft.com/office/2006/metadata/properties" xmlns:ns2="5ad2d37b-16ea-4274-9da9-da32d366390e" xmlns:ns3="fdc10f26-a213-4e6e-911f-1a4acfd3bda4" targetNamespace="http://schemas.microsoft.com/office/2006/metadata/properties" ma:root="true" ma:fieldsID="b8d3c663717ebcd12c1f62be60223607" ns2:_="" ns3:_="">
    <xsd:import namespace="5ad2d37b-16ea-4274-9da9-da32d366390e"/>
    <xsd:import namespace="fdc10f26-a213-4e6e-911f-1a4acfd3bd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Fil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2d37b-16ea-4274-9da9-da32d3663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Files" ma:index="20" nillable="true" ma:displayName="Files" ma:format="Dropdown" ma:internalName="Files" ma:percentage="FALSE">
      <xsd:simpleType>
        <xsd:restriction base="dms:Number"/>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c10f26-a213-4e6e-911f-1a4acfd3bd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f7aa556-cb25-4254-98ae-dcf89ca4d29b}" ma:internalName="TaxCatchAll" ma:showField="CatchAllData" ma:web="fdc10f26-a213-4e6e-911f-1a4acfd3bd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Files xmlns="5ad2d37b-16ea-4274-9da9-da32d366390e" xsi:nil="true"/>
    <lcf76f155ced4ddcb4097134ff3c332f xmlns="5ad2d37b-16ea-4274-9da9-da32d366390e">
      <Terms xmlns="http://schemas.microsoft.com/office/infopath/2007/PartnerControls"/>
    </lcf76f155ced4ddcb4097134ff3c332f>
    <TaxCatchAll xmlns="fdc10f26-a213-4e6e-911f-1a4acfd3bda4" xsi:nil="true"/>
  </documentManagement>
</p:properties>
</file>

<file path=customXml/itemProps1.xml><?xml version="1.0" encoding="utf-8"?>
<ds:datastoreItem xmlns:ds="http://schemas.openxmlformats.org/officeDocument/2006/customXml" ds:itemID="{145F78E5-CE05-4949-8DDA-271F9B554953}">
  <ds:schemaRefs>
    <ds:schemaRef ds:uri="http://schemas.microsoft.com/sharepoint/v3/contenttype/forms"/>
  </ds:schemaRefs>
</ds:datastoreItem>
</file>

<file path=customXml/itemProps2.xml><?xml version="1.0" encoding="utf-8"?>
<ds:datastoreItem xmlns:ds="http://schemas.openxmlformats.org/officeDocument/2006/customXml" ds:itemID="{00E4DBCC-A8AC-4719-BF85-7515157634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2d37b-16ea-4274-9da9-da32d366390e"/>
    <ds:schemaRef ds:uri="fdc10f26-a213-4e6e-911f-1a4acfd3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8D75A2-817F-4274-BF96-D76ECE34DBCA}">
  <ds:schemaRefs>
    <ds:schemaRef ds:uri="http://www.w3.org/XML/1998/namespace"/>
    <ds:schemaRef ds:uri="http://purl.org/dc/elements/1.1/"/>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purl.org/dc/terms/"/>
    <ds:schemaRef ds:uri="http://schemas.microsoft.com/office/infopath/2007/PartnerControls"/>
    <ds:schemaRef ds:uri="fdc10f26-a213-4e6e-911f-1a4acfd3bda4"/>
    <ds:schemaRef ds:uri="5ad2d37b-16ea-4274-9da9-da32d366390e"/>
  </ds:schemaRefs>
</ds:datastoreItem>
</file>

<file path=docProps/app.xml><?xml version="1.0" encoding="utf-8"?>
<Properties xmlns="http://schemas.openxmlformats.org/officeDocument/2006/extended-properties" xmlns:vt="http://schemas.openxmlformats.org/officeDocument/2006/docPropsVTypes">
  <Template/>
  <TotalTime>0</TotalTime>
  <Words>1071</Words>
  <Application>Microsoft Macintosh PowerPoint</Application>
  <PresentationFormat>On-screen Show (16:9)</PresentationFormat>
  <Paragraphs>150</Paragraphs>
  <Slides>25</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CiscoSansTT Light</vt:lpstr>
      <vt:lpstr>CiscoSansTT Medium</vt:lpstr>
      <vt:lpstr>Cisco Live 2023</vt:lpstr>
      <vt:lpstr>PowerPoint Presentation</vt:lpstr>
      <vt:lpstr>Open Source Cisco SDWAN Multi-cloud Automation for MSPs</vt:lpstr>
      <vt:lpstr>Cisco Webex App </vt:lpstr>
      <vt:lpstr>“we cannot solve our problems with the same thinking we used when we created them.”</vt:lpstr>
      <vt:lpstr>PowerPoint Presentation</vt:lpstr>
      <vt:lpstr>Introduction</vt:lpstr>
      <vt:lpstr>Introduction</vt:lpstr>
      <vt:lpstr>Objectives</vt:lpstr>
      <vt:lpstr>Video </vt:lpstr>
      <vt:lpstr>SDWAN Deployment Preparation  Deploying Underlay to Cloud Providers</vt:lpstr>
      <vt:lpstr>Lab Part 1 – Cloud Provider Underlay Prep</vt:lpstr>
      <vt:lpstr>Lab Part 1 – Cloud Provider Underlay Prep</vt:lpstr>
      <vt:lpstr>Demo Instructor Demonstrates Steps to Deploy Underlays </vt:lpstr>
      <vt:lpstr>Deploy SDWAN to AWS</vt:lpstr>
      <vt:lpstr>Lab Part 2 – Deploy SDWAN to AWS</vt:lpstr>
      <vt:lpstr>Demo Instructor Demonstrates Steps to Deploy SDWAN to AWS</vt:lpstr>
      <vt:lpstr>Deploy SDWAN to Azure</vt:lpstr>
      <vt:lpstr>Lab Part 3 – Deploy SDWAN to Azure</vt:lpstr>
      <vt:lpstr>Demo Instructor Demonstrates Steps to Deploy SDWAN to Azure</vt:lpstr>
      <vt:lpstr>Deploy SDWAN to GCP</vt:lpstr>
      <vt:lpstr>Lab Part 4 – Deploy SDWAN to GCP</vt:lpstr>
      <vt:lpstr>Demo Instructor Demonstrates Steps to Deploy SDWAN to GCP</vt:lpstr>
      <vt:lpstr>Fill out your session surveys!</vt:lpstr>
      <vt:lpstr>PowerPoint Presentation</vt:lpstr>
      <vt:lpstr>Continue  your education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subject/>
  <dc:creator/>
  <cp:keywords/>
  <dc:description/>
  <cp:lastModifiedBy/>
  <cp:revision>2</cp:revision>
  <dcterms:created xsi:type="dcterms:W3CDTF">2018-02-23T21:47:25Z</dcterms:created>
  <dcterms:modified xsi:type="dcterms:W3CDTF">2023-05-20T21:23:04Z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y fmtid="{D5CDD505-2E9C-101B-9397-08002B2CF9AE}" pid="8" name="ContentTypeId">
    <vt:lpwstr>0x010100C57D9DFCFCD6B04180C81A4A640A75E0</vt:lpwstr>
  </property>
</Properties>
</file>